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746" r:id="rId5"/>
  </p:sldMasterIdLst>
  <p:notesMasterIdLst>
    <p:notesMasterId r:id="rId24"/>
  </p:notesMasterIdLst>
  <p:handoutMasterIdLst>
    <p:handoutMasterId r:id="rId25"/>
  </p:handoutMasterIdLst>
  <p:sldIdLst>
    <p:sldId id="264" r:id="rId6"/>
    <p:sldId id="356" r:id="rId7"/>
    <p:sldId id="379" r:id="rId8"/>
    <p:sldId id="380" r:id="rId9"/>
    <p:sldId id="257" r:id="rId10"/>
    <p:sldId id="378" r:id="rId11"/>
    <p:sldId id="363" r:id="rId12"/>
    <p:sldId id="265" r:id="rId13"/>
    <p:sldId id="364" r:id="rId14"/>
    <p:sldId id="381" r:id="rId15"/>
    <p:sldId id="382" r:id="rId16"/>
    <p:sldId id="383" r:id="rId17"/>
    <p:sldId id="384" r:id="rId18"/>
    <p:sldId id="385" r:id="rId19"/>
    <p:sldId id="387" r:id="rId20"/>
    <p:sldId id="386" r:id="rId21"/>
    <p:sldId id="258" r:id="rId22"/>
    <p:sldId id="373" r:id="rId23"/>
  </p:sldIdLst>
  <p:sldSz cx="12192000" cy="6858000"/>
  <p:notesSz cx="6888163" cy="10018713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C35EA4"/>
          </p15:clr>
        </p15:guide>
        <p15:guide id="3" orient="horz" pos="2160" userDrawn="1">
          <p15:clr>
            <a:srgbClr val="C35EA4"/>
          </p15:clr>
        </p15:guide>
        <p15:guide id="4" pos="3775" userDrawn="1">
          <p15:clr>
            <a:srgbClr val="C35EA4"/>
          </p15:clr>
        </p15:guide>
        <p15:guide id="5" pos="3909" userDrawn="1">
          <p15:clr>
            <a:srgbClr val="C35EA4"/>
          </p15:clr>
        </p15:guide>
        <p15:guide id="6" pos="5110" userDrawn="1">
          <p15:clr>
            <a:srgbClr val="C35EA4"/>
          </p15:clr>
        </p15:guide>
        <p15:guide id="7" pos="2683" userDrawn="1">
          <p15:clr>
            <a:srgbClr val="C35EA4"/>
          </p15:clr>
        </p15:guide>
        <p15:guide id="8" pos="243" userDrawn="1">
          <p15:clr>
            <a:srgbClr val="C35EA4"/>
          </p15:clr>
        </p15:guide>
        <p15:guide id="9" pos="7423" userDrawn="1">
          <p15:clr>
            <a:srgbClr val="C35EA4"/>
          </p15:clr>
        </p15:guide>
        <p15:guide id="10" orient="horz" pos="3557" userDrawn="1">
          <p15:clr>
            <a:srgbClr val="C35EA4"/>
          </p15:clr>
        </p15:guide>
        <p15:guide id="11" orient="horz" pos="4071" userDrawn="1">
          <p15:clr>
            <a:srgbClr val="C35EA4"/>
          </p15:clr>
        </p15:guide>
        <p15:guide id="12" orient="horz" pos="991" userDrawn="1">
          <p15:clr>
            <a:srgbClr val="C35EA4"/>
          </p15:clr>
        </p15:guide>
        <p15:guide id="13" orient="horz" pos="245" userDrawn="1">
          <p15:clr>
            <a:srgbClr val="C35EA4"/>
          </p15:clr>
        </p15:guide>
        <p15:guide id="14" orient="horz" pos="491" userDrawn="1">
          <p15:clr>
            <a:srgbClr val="C35EA4"/>
          </p15:clr>
        </p15:guide>
        <p15:guide id="15" orient="horz" pos="3941">
          <p15:clr>
            <a:srgbClr val="A4A3A4"/>
          </p15:clr>
        </p15:guide>
        <p15:guide id="16" orient="horz" pos="954">
          <p15:clr>
            <a:srgbClr val="A4A3A4"/>
          </p15:clr>
        </p15:guide>
        <p15:guide id="17" orient="horz" pos="231">
          <p15:clr>
            <a:srgbClr val="A4A3A4"/>
          </p15:clr>
        </p15:guide>
        <p15:guide id="18" pos="3910">
          <p15:clr>
            <a:srgbClr val="A4A3A4"/>
          </p15:clr>
        </p15:guide>
        <p15:guide id="19" pos="45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g, Xiaoling (Ivy)" initials="JI" lastIdx="2" clrIdx="0">
    <p:extLst>
      <p:ext uri="{19B8F6BF-5375-455C-9EA6-DF929625EA0E}">
        <p15:presenceInfo xmlns:p15="http://schemas.microsoft.com/office/powerpoint/2012/main" userId="Jiang, Xiaoling (Ivy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99"/>
    <a:srgbClr val="901DE7"/>
    <a:srgbClr val="9933FF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751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138" y="192"/>
      </p:cViewPr>
      <p:guideLst>
        <p:guide pos="3840"/>
        <p:guide orient="horz" pos="2160"/>
        <p:guide pos="3775"/>
        <p:guide pos="3909"/>
        <p:guide pos="5110"/>
        <p:guide pos="2683"/>
        <p:guide pos="243"/>
        <p:guide pos="7423"/>
        <p:guide orient="horz" pos="3557"/>
        <p:guide orient="horz" pos="4071"/>
        <p:guide orient="horz" pos="991"/>
        <p:guide orient="horz" pos="245"/>
        <p:guide orient="horz" pos="491"/>
        <p:guide orient="horz" pos="3941"/>
        <p:guide orient="horz" pos="954"/>
        <p:guide orient="horz" pos="231"/>
        <p:guide pos="3910"/>
        <p:guide pos="45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0EFD8-060B-420A-BF7B-ECAA5CE1C6C7}" type="doc">
      <dgm:prSet loTypeId="urn:microsoft.com/office/officeart/2005/8/layout/radial6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DD95B513-6D99-498A-A54E-2A178FB4B5E6}">
      <dgm:prSet phldrT="[Texte]"/>
      <dgm:spPr/>
      <dgm:t>
        <a:bodyPr/>
        <a:lstStyle/>
        <a:p>
          <a:r>
            <a:rPr lang="fr-FR" dirty="0"/>
            <a:t>TPE/PME collectivités</a:t>
          </a:r>
        </a:p>
      </dgm:t>
    </dgm:pt>
    <dgm:pt modelId="{21539257-D664-4797-9309-C214BA65491C}" type="parTrans" cxnId="{7F67231A-7136-4C8C-A556-EAE31D1F3B91}">
      <dgm:prSet/>
      <dgm:spPr/>
      <dgm:t>
        <a:bodyPr/>
        <a:lstStyle/>
        <a:p>
          <a:endParaRPr lang="fr-FR"/>
        </a:p>
      </dgm:t>
    </dgm:pt>
    <dgm:pt modelId="{CA578F0B-6440-4B0D-A899-0537CF46D8A2}" type="sibTrans" cxnId="{7F67231A-7136-4C8C-A556-EAE31D1F3B91}">
      <dgm:prSet/>
      <dgm:spPr/>
      <dgm:t>
        <a:bodyPr/>
        <a:lstStyle/>
        <a:p>
          <a:endParaRPr lang="fr-FR"/>
        </a:p>
      </dgm:t>
    </dgm:pt>
    <dgm:pt modelId="{6E8A0AA9-E8CB-416A-A7FF-DD9A32FC6F0A}">
      <dgm:prSet phldrT="[Texte]" custT="1"/>
      <dgm:spPr/>
      <dgm:t>
        <a:bodyPr/>
        <a:lstStyle/>
        <a:p>
          <a:r>
            <a:rPr lang="fr-FR" sz="1400" dirty="0"/>
            <a:t>Gestion</a:t>
          </a:r>
        </a:p>
      </dgm:t>
    </dgm:pt>
    <dgm:pt modelId="{8A3F2DC4-D759-4386-8E02-9C3F87473C54}" type="parTrans" cxnId="{01EEC346-943D-4C28-85B9-3F7FD0706E47}">
      <dgm:prSet/>
      <dgm:spPr/>
      <dgm:t>
        <a:bodyPr/>
        <a:lstStyle/>
        <a:p>
          <a:endParaRPr lang="fr-FR"/>
        </a:p>
      </dgm:t>
    </dgm:pt>
    <dgm:pt modelId="{AE42736B-FF51-4F7B-A8DB-D4DB7B445CA9}" type="sibTrans" cxnId="{01EEC346-943D-4C28-85B9-3F7FD0706E47}">
      <dgm:prSet/>
      <dgm:spPr/>
      <dgm:t>
        <a:bodyPr/>
        <a:lstStyle/>
        <a:p>
          <a:endParaRPr lang="fr-FR"/>
        </a:p>
      </dgm:t>
    </dgm:pt>
    <dgm:pt modelId="{8985D2AF-67DC-4622-B16C-C1B7FE5D2D8D}">
      <dgm:prSet phldrT="[Texte]" custT="1"/>
      <dgm:spPr/>
      <dgm:t>
        <a:bodyPr/>
        <a:lstStyle/>
        <a:p>
          <a:endParaRPr lang="fr-FR" sz="1200" dirty="0"/>
        </a:p>
      </dgm:t>
    </dgm:pt>
    <dgm:pt modelId="{730986D7-25F9-4069-ACB9-669444A5E3E3}" type="parTrans" cxnId="{1D7AE09E-5B1E-447D-80ED-4A81F00E051E}">
      <dgm:prSet/>
      <dgm:spPr/>
      <dgm:t>
        <a:bodyPr/>
        <a:lstStyle/>
        <a:p>
          <a:endParaRPr lang="fr-FR"/>
        </a:p>
      </dgm:t>
    </dgm:pt>
    <dgm:pt modelId="{336E37F6-38EC-4711-8719-50D22AE81053}" type="sibTrans" cxnId="{1D7AE09E-5B1E-447D-80ED-4A81F00E051E}">
      <dgm:prSet/>
      <dgm:spPr/>
      <dgm:t>
        <a:bodyPr/>
        <a:lstStyle/>
        <a:p>
          <a:endParaRPr lang="fr-FR"/>
        </a:p>
      </dgm:t>
    </dgm:pt>
    <dgm:pt modelId="{31FE40A3-EAB6-42BF-8F24-4836446A1DF3}">
      <dgm:prSet phldrT="[Texte]" custT="1"/>
      <dgm:spPr/>
      <dgm:t>
        <a:bodyPr/>
        <a:lstStyle/>
        <a:p>
          <a:endParaRPr lang="fr-FR" sz="1200" dirty="0"/>
        </a:p>
      </dgm:t>
    </dgm:pt>
    <dgm:pt modelId="{FCE3ABDE-EAD8-4E97-A5CC-2F9D7AB0A378}" type="parTrans" cxnId="{991CFEF6-441F-4F69-86DA-3256329B1970}">
      <dgm:prSet/>
      <dgm:spPr/>
      <dgm:t>
        <a:bodyPr/>
        <a:lstStyle/>
        <a:p>
          <a:endParaRPr lang="fr-FR"/>
        </a:p>
      </dgm:t>
    </dgm:pt>
    <dgm:pt modelId="{C68B5F7D-B956-427C-AF19-24CF10F7B5BD}" type="sibTrans" cxnId="{991CFEF6-441F-4F69-86DA-3256329B1970}">
      <dgm:prSet/>
      <dgm:spPr/>
      <dgm:t>
        <a:bodyPr/>
        <a:lstStyle/>
        <a:p>
          <a:endParaRPr lang="fr-FR"/>
        </a:p>
      </dgm:t>
    </dgm:pt>
    <dgm:pt modelId="{9F66F39B-4526-444C-935A-72764768B8B2}">
      <dgm:prSet phldrT="[Texte]" custT="1"/>
      <dgm:spPr/>
      <dgm:t>
        <a:bodyPr/>
        <a:lstStyle/>
        <a:p>
          <a:r>
            <a:rPr lang="fr-FR" sz="1400" dirty="0"/>
            <a:t>Protection</a:t>
          </a:r>
          <a:endParaRPr lang="fr-FR" sz="1200" dirty="0"/>
        </a:p>
      </dgm:t>
    </dgm:pt>
    <dgm:pt modelId="{7EBB2D12-A4A4-473A-BC72-F89510406C5C}" type="parTrans" cxnId="{32B77A0B-72C2-4675-8487-9B01A9553314}">
      <dgm:prSet/>
      <dgm:spPr/>
      <dgm:t>
        <a:bodyPr/>
        <a:lstStyle/>
        <a:p>
          <a:endParaRPr lang="fr-FR"/>
        </a:p>
      </dgm:t>
    </dgm:pt>
    <dgm:pt modelId="{EA14CB77-67E5-45BB-8F54-814245A78ECB}" type="sibTrans" cxnId="{32B77A0B-72C2-4675-8487-9B01A9553314}">
      <dgm:prSet/>
      <dgm:spPr/>
      <dgm:t>
        <a:bodyPr/>
        <a:lstStyle/>
        <a:p>
          <a:endParaRPr lang="fr-FR"/>
        </a:p>
      </dgm:t>
    </dgm:pt>
    <dgm:pt modelId="{670612E6-F294-43B4-8B95-D83EFF6E0794}">
      <dgm:prSet/>
      <dgm:spPr/>
    </dgm:pt>
    <dgm:pt modelId="{B55CEFE1-1166-498E-B1F4-C23B45BCAD55}" type="parTrans" cxnId="{96F0F05E-738D-4363-898E-2C904F2E6F5C}">
      <dgm:prSet/>
      <dgm:spPr/>
      <dgm:t>
        <a:bodyPr/>
        <a:lstStyle/>
        <a:p>
          <a:endParaRPr lang="fr-FR"/>
        </a:p>
      </dgm:t>
    </dgm:pt>
    <dgm:pt modelId="{BC563D41-AEE3-4A21-ABA3-8D11EF863B06}" type="sibTrans" cxnId="{96F0F05E-738D-4363-898E-2C904F2E6F5C}">
      <dgm:prSet/>
      <dgm:spPr/>
      <dgm:t>
        <a:bodyPr/>
        <a:lstStyle/>
        <a:p>
          <a:endParaRPr lang="fr-FR"/>
        </a:p>
      </dgm:t>
    </dgm:pt>
    <dgm:pt modelId="{30F24577-3479-4D80-9066-FCC23A5EA3FB}" type="pres">
      <dgm:prSet presAssocID="{BDA0EFD8-060B-420A-BF7B-ECAA5CE1C6C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7D0E82-DEF6-478A-BA4C-EC4C0C7FDC33}" type="pres">
      <dgm:prSet presAssocID="{DD95B513-6D99-498A-A54E-2A178FB4B5E6}" presName="centerShape" presStyleLbl="node0" presStyleIdx="0" presStyleCnt="1"/>
      <dgm:spPr/>
    </dgm:pt>
    <dgm:pt modelId="{2D745DF4-4F56-499B-8104-47686E43D74B}" type="pres">
      <dgm:prSet presAssocID="{6E8A0AA9-E8CB-416A-A7FF-DD9A32FC6F0A}" presName="node" presStyleLbl="node1" presStyleIdx="0" presStyleCnt="4" custScaleX="128255">
        <dgm:presLayoutVars>
          <dgm:bulletEnabled val="1"/>
        </dgm:presLayoutVars>
      </dgm:prSet>
      <dgm:spPr/>
    </dgm:pt>
    <dgm:pt modelId="{D7320C20-91D9-4A1A-840C-7A81009D6C6E}" type="pres">
      <dgm:prSet presAssocID="{6E8A0AA9-E8CB-416A-A7FF-DD9A32FC6F0A}" presName="dummy" presStyleCnt="0"/>
      <dgm:spPr/>
    </dgm:pt>
    <dgm:pt modelId="{1BA0C279-F403-4B3C-A82E-62AF56BE9AEC}" type="pres">
      <dgm:prSet presAssocID="{AE42736B-FF51-4F7B-A8DB-D4DB7B445CA9}" presName="sibTrans" presStyleLbl="sibTrans2D1" presStyleIdx="0" presStyleCnt="4"/>
      <dgm:spPr/>
    </dgm:pt>
    <dgm:pt modelId="{B3B3F01D-A932-4DC5-AB2A-3A16846E3FA2}" type="pres">
      <dgm:prSet presAssocID="{8985D2AF-67DC-4622-B16C-C1B7FE5D2D8D}" presName="node" presStyleLbl="node1" presStyleIdx="1" presStyleCnt="4" custScaleX="127809">
        <dgm:presLayoutVars>
          <dgm:bulletEnabled val="1"/>
        </dgm:presLayoutVars>
      </dgm:prSet>
      <dgm:spPr/>
    </dgm:pt>
    <dgm:pt modelId="{25A039F1-BFC0-4600-B19A-682D0A3B9A4C}" type="pres">
      <dgm:prSet presAssocID="{8985D2AF-67DC-4622-B16C-C1B7FE5D2D8D}" presName="dummy" presStyleCnt="0"/>
      <dgm:spPr/>
    </dgm:pt>
    <dgm:pt modelId="{A9F927DC-6D33-4449-A99C-A6D949DD93CB}" type="pres">
      <dgm:prSet presAssocID="{336E37F6-38EC-4711-8719-50D22AE81053}" presName="sibTrans" presStyleLbl="sibTrans2D1" presStyleIdx="1" presStyleCnt="4"/>
      <dgm:spPr/>
    </dgm:pt>
    <dgm:pt modelId="{A811925D-463B-43DB-B818-551905041E80}" type="pres">
      <dgm:prSet presAssocID="{31FE40A3-EAB6-42BF-8F24-4836446A1DF3}" presName="node" presStyleLbl="node1" presStyleIdx="2" presStyleCnt="4" custScaleX="128595">
        <dgm:presLayoutVars>
          <dgm:bulletEnabled val="1"/>
        </dgm:presLayoutVars>
      </dgm:prSet>
      <dgm:spPr/>
    </dgm:pt>
    <dgm:pt modelId="{CAF726DF-5828-401D-8DDF-FEFEF7AD523A}" type="pres">
      <dgm:prSet presAssocID="{31FE40A3-EAB6-42BF-8F24-4836446A1DF3}" presName="dummy" presStyleCnt="0"/>
      <dgm:spPr/>
    </dgm:pt>
    <dgm:pt modelId="{587E8E52-29CB-42D8-B6CD-5AE9933AE670}" type="pres">
      <dgm:prSet presAssocID="{C68B5F7D-B956-427C-AF19-24CF10F7B5BD}" presName="sibTrans" presStyleLbl="sibTrans2D1" presStyleIdx="2" presStyleCnt="4"/>
      <dgm:spPr/>
    </dgm:pt>
    <dgm:pt modelId="{8AAC409C-1E07-47E6-B59D-8D36983D3C30}" type="pres">
      <dgm:prSet presAssocID="{9F66F39B-4526-444C-935A-72764768B8B2}" presName="node" presStyleLbl="node1" presStyleIdx="3" presStyleCnt="4" custScaleX="122697">
        <dgm:presLayoutVars>
          <dgm:bulletEnabled val="1"/>
        </dgm:presLayoutVars>
      </dgm:prSet>
      <dgm:spPr/>
    </dgm:pt>
    <dgm:pt modelId="{5D748CBE-50D2-411D-ACC1-5E13A8B25121}" type="pres">
      <dgm:prSet presAssocID="{9F66F39B-4526-444C-935A-72764768B8B2}" presName="dummy" presStyleCnt="0"/>
      <dgm:spPr/>
    </dgm:pt>
    <dgm:pt modelId="{3FFB8511-6116-41C7-94AB-72656A4454C4}" type="pres">
      <dgm:prSet presAssocID="{EA14CB77-67E5-45BB-8F54-814245A78ECB}" presName="sibTrans" presStyleLbl="sibTrans2D1" presStyleIdx="3" presStyleCnt="4"/>
      <dgm:spPr/>
    </dgm:pt>
  </dgm:ptLst>
  <dgm:cxnLst>
    <dgm:cxn modelId="{32B77A0B-72C2-4675-8487-9B01A9553314}" srcId="{DD95B513-6D99-498A-A54E-2A178FB4B5E6}" destId="{9F66F39B-4526-444C-935A-72764768B8B2}" srcOrd="3" destOrd="0" parTransId="{7EBB2D12-A4A4-473A-BC72-F89510406C5C}" sibTransId="{EA14CB77-67E5-45BB-8F54-814245A78ECB}"/>
    <dgm:cxn modelId="{7F67231A-7136-4C8C-A556-EAE31D1F3B91}" srcId="{BDA0EFD8-060B-420A-BF7B-ECAA5CE1C6C7}" destId="{DD95B513-6D99-498A-A54E-2A178FB4B5E6}" srcOrd="0" destOrd="0" parTransId="{21539257-D664-4797-9309-C214BA65491C}" sibTransId="{CA578F0B-6440-4B0D-A899-0537CF46D8A2}"/>
    <dgm:cxn modelId="{304A3E34-968D-46DC-8053-B51501E47DBB}" type="presOf" srcId="{EA14CB77-67E5-45BB-8F54-814245A78ECB}" destId="{3FFB8511-6116-41C7-94AB-72656A4454C4}" srcOrd="0" destOrd="0" presId="urn:microsoft.com/office/officeart/2005/8/layout/radial6"/>
    <dgm:cxn modelId="{E20A3837-7FA9-4A9F-9BAE-A644E4F08927}" type="presOf" srcId="{BDA0EFD8-060B-420A-BF7B-ECAA5CE1C6C7}" destId="{30F24577-3479-4D80-9066-FCC23A5EA3FB}" srcOrd="0" destOrd="0" presId="urn:microsoft.com/office/officeart/2005/8/layout/radial6"/>
    <dgm:cxn modelId="{96F0F05E-738D-4363-898E-2C904F2E6F5C}" srcId="{BDA0EFD8-060B-420A-BF7B-ECAA5CE1C6C7}" destId="{670612E6-F294-43B4-8B95-D83EFF6E0794}" srcOrd="1" destOrd="0" parTransId="{B55CEFE1-1166-498E-B1F4-C23B45BCAD55}" sibTransId="{BC563D41-AEE3-4A21-ABA3-8D11EF863B06}"/>
    <dgm:cxn modelId="{789F345F-0FA3-4186-9DCE-D38DF2B53D48}" type="presOf" srcId="{AE42736B-FF51-4F7B-A8DB-D4DB7B445CA9}" destId="{1BA0C279-F403-4B3C-A82E-62AF56BE9AEC}" srcOrd="0" destOrd="0" presId="urn:microsoft.com/office/officeart/2005/8/layout/radial6"/>
    <dgm:cxn modelId="{6EA42A46-6558-4B29-BCC7-E626D949AA2F}" type="presOf" srcId="{C68B5F7D-B956-427C-AF19-24CF10F7B5BD}" destId="{587E8E52-29CB-42D8-B6CD-5AE9933AE670}" srcOrd="0" destOrd="0" presId="urn:microsoft.com/office/officeart/2005/8/layout/radial6"/>
    <dgm:cxn modelId="{01EEC346-943D-4C28-85B9-3F7FD0706E47}" srcId="{DD95B513-6D99-498A-A54E-2A178FB4B5E6}" destId="{6E8A0AA9-E8CB-416A-A7FF-DD9A32FC6F0A}" srcOrd="0" destOrd="0" parTransId="{8A3F2DC4-D759-4386-8E02-9C3F87473C54}" sibTransId="{AE42736B-FF51-4F7B-A8DB-D4DB7B445CA9}"/>
    <dgm:cxn modelId="{D324966F-063F-453F-95F1-A8395BF856AB}" type="presOf" srcId="{8985D2AF-67DC-4622-B16C-C1B7FE5D2D8D}" destId="{B3B3F01D-A932-4DC5-AB2A-3A16846E3FA2}" srcOrd="0" destOrd="0" presId="urn:microsoft.com/office/officeart/2005/8/layout/radial6"/>
    <dgm:cxn modelId="{98AFEE83-0D1E-4F54-BD98-1CA3DA6A16FB}" type="presOf" srcId="{9F66F39B-4526-444C-935A-72764768B8B2}" destId="{8AAC409C-1E07-47E6-B59D-8D36983D3C30}" srcOrd="0" destOrd="0" presId="urn:microsoft.com/office/officeart/2005/8/layout/radial6"/>
    <dgm:cxn modelId="{A1080C86-46FC-4115-BEF9-7ED7C7D6AC93}" type="presOf" srcId="{6E8A0AA9-E8CB-416A-A7FF-DD9A32FC6F0A}" destId="{2D745DF4-4F56-499B-8104-47686E43D74B}" srcOrd="0" destOrd="0" presId="urn:microsoft.com/office/officeart/2005/8/layout/radial6"/>
    <dgm:cxn modelId="{1D7AE09E-5B1E-447D-80ED-4A81F00E051E}" srcId="{DD95B513-6D99-498A-A54E-2A178FB4B5E6}" destId="{8985D2AF-67DC-4622-B16C-C1B7FE5D2D8D}" srcOrd="1" destOrd="0" parTransId="{730986D7-25F9-4069-ACB9-669444A5E3E3}" sibTransId="{336E37F6-38EC-4711-8719-50D22AE81053}"/>
    <dgm:cxn modelId="{BFA3C7AA-4213-41C6-B12F-ED93F5D23AB6}" type="presOf" srcId="{336E37F6-38EC-4711-8719-50D22AE81053}" destId="{A9F927DC-6D33-4449-A99C-A6D949DD93CB}" srcOrd="0" destOrd="0" presId="urn:microsoft.com/office/officeart/2005/8/layout/radial6"/>
    <dgm:cxn modelId="{6713F4EF-9CDD-406B-8FF1-DEC2F9DCD6CD}" type="presOf" srcId="{31FE40A3-EAB6-42BF-8F24-4836446A1DF3}" destId="{A811925D-463B-43DB-B818-551905041E80}" srcOrd="0" destOrd="0" presId="urn:microsoft.com/office/officeart/2005/8/layout/radial6"/>
    <dgm:cxn modelId="{991CFEF6-441F-4F69-86DA-3256329B1970}" srcId="{DD95B513-6D99-498A-A54E-2A178FB4B5E6}" destId="{31FE40A3-EAB6-42BF-8F24-4836446A1DF3}" srcOrd="2" destOrd="0" parTransId="{FCE3ABDE-EAD8-4E97-A5CC-2F9D7AB0A378}" sibTransId="{C68B5F7D-B956-427C-AF19-24CF10F7B5BD}"/>
    <dgm:cxn modelId="{3E6991FB-9AA0-4FAC-B13F-0A4D0B5BA01B}" type="presOf" srcId="{DD95B513-6D99-498A-A54E-2A178FB4B5E6}" destId="{1D7D0E82-DEF6-478A-BA4C-EC4C0C7FDC33}" srcOrd="0" destOrd="0" presId="urn:microsoft.com/office/officeart/2005/8/layout/radial6"/>
    <dgm:cxn modelId="{0A0C3E4A-6221-4397-BBBE-9B6F84183602}" type="presParOf" srcId="{30F24577-3479-4D80-9066-FCC23A5EA3FB}" destId="{1D7D0E82-DEF6-478A-BA4C-EC4C0C7FDC33}" srcOrd="0" destOrd="0" presId="urn:microsoft.com/office/officeart/2005/8/layout/radial6"/>
    <dgm:cxn modelId="{888D171C-C79E-4067-8FC5-F3075ACDE7AA}" type="presParOf" srcId="{30F24577-3479-4D80-9066-FCC23A5EA3FB}" destId="{2D745DF4-4F56-499B-8104-47686E43D74B}" srcOrd="1" destOrd="0" presId="urn:microsoft.com/office/officeart/2005/8/layout/radial6"/>
    <dgm:cxn modelId="{A08FFD2C-7ABD-4FE0-BD12-8FE6DDFA3D22}" type="presParOf" srcId="{30F24577-3479-4D80-9066-FCC23A5EA3FB}" destId="{D7320C20-91D9-4A1A-840C-7A81009D6C6E}" srcOrd="2" destOrd="0" presId="urn:microsoft.com/office/officeart/2005/8/layout/radial6"/>
    <dgm:cxn modelId="{88899794-85C4-40D8-9AE5-EC49CB369AC3}" type="presParOf" srcId="{30F24577-3479-4D80-9066-FCC23A5EA3FB}" destId="{1BA0C279-F403-4B3C-A82E-62AF56BE9AEC}" srcOrd="3" destOrd="0" presId="urn:microsoft.com/office/officeart/2005/8/layout/radial6"/>
    <dgm:cxn modelId="{8ED20037-3FAC-4CE5-AD0E-807E4D91AA7A}" type="presParOf" srcId="{30F24577-3479-4D80-9066-FCC23A5EA3FB}" destId="{B3B3F01D-A932-4DC5-AB2A-3A16846E3FA2}" srcOrd="4" destOrd="0" presId="urn:microsoft.com/office/officeart/2005/8/layout/radial6"/>
    <dgm:cxn modelId="{2CB67363-5106-44BB-B65B-54F983D51EFA}" type="presParOf" srcId="{30F24577-3479-4D80-9066-FCC23A5EA3FB}" destId="{25A039F1-BFC0-4600-B19A-682D0A3B9A4C}" srcOrd="5" destOrd="0" presId="urn:microsoft.com/office/officeart/2005/8/layout/radial6"/>
    <dgm:cxn modelId="{45EB577B-E904-4A4F-806D-A79D5F310D2A}" type="presParOf" srcId="{30F24577-3479-4D80-9066-FCC23A5EA3FB}" destId="{A9F927DC-6D33-4449-A99C-A6D949DD93CB}" srcOrd="6" destOrd="0" presId="urn:microsoft.com/office/officeart/2005/8/layout/radial6"/>
    <dgm:cxn modelId="{50FCF0FA-059A-41C9-9800-60002A81FFB6}" type="presParOf" srcId="{30F24577-3479-4D80-9066-FCC23A5EA3FB}" destId="{A811925D-463B-43DB-B818-551905041E80}" srcOrd="7" destOrd="0" presId="urn:microsoft.com/office/officeart/2005/8/layout/radial6"/>
    <dgm:cxn modelId="{55379922-C0E3-494B-A93E-126FFB80DC74}" type="presParOf" srcId="{30F24577-3479-4D80-9066-FCC23A5EA3FB}" destId="{CAF726DF-5828-401D-8DDF-FEFEF7AD523A}" srcOrd="8" destOrd="0" presId="urn:microsoft.com/office/officeart/2005/8/layout/radial6"/>
    <dgm:cxn modelId="{AAFB4B26-FC8A-413D-A61F-C3BD8710757C}" type="presParOf" srcId="{30F24577-3479-4D80-9066-FCC23A5EA3FB}" destId="{587E8E52-29CB-42D8-B6CD-5AE9933AE670}" srcOrd="9" destOrd="0" presId="urn:microsoft.com/office/officeart/2005/8/layout/radial6"/>
    <dgm:cxn modelId="{10AA89C2-8F05-463B-9EA2-70B8E5E0D809}" type="presParOf" srcId="{30F24577-3479-4D80-9066-FCC23A5EA3FB}" destId="{8AAC409C-1E07-47E6-B59D-8D36983D3C30}" srcOrd="10" destOrd="0" presId="urn:microsoft.com/office/officeart/2005/8/layout/radial6"/>
    <dgm:cxn modelId="{288678EC-E9B7-400E-AF35-D6A3E3AC4B94}" type="presParOf" srcId="{30F24577-3479-4D80-9066-FCC23A5EA3FB}" destId="{5D748CBE-50D2-411D-ACC1-5E13A8B25121}" srcOrd="11" destOrd="0" presId="urn:microsoft.com/office/officeart/2005/8/layout/radial6"/>
    <dgm:cxn modelId="{F1B2AB3C-8D97-4314-AA9F-7E652B12744D}" type="presParOf" srcId="{30F24577-3479-4D80-9066-FCC23A5EA3FB}" destId="{3FFB8511-6116-41C7-94AB-72656A4454C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B8511-6116-41C7-94AB-72656A4454C4}">
      <dsp:nvSpPr>
        <dsp:cNvPr id="0" name=""/>
        <dsp:cNvSpPr/>
      </dsp:nvSpPr>
      <dsp:spPr>
        <a:xfrm>
          <a:off x="2953749" y="522255"/>
          <a:ext cx="3487980" cy="3487980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shade val="90000"/>
            <a:hueOff val="-394200"/>
            <a:satOff val="-12461"/>
            <a:lumOff val="255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E8E52-29CB-42D8-B6CD-5AE9933AE670}">
      <dsp:nvSpPr>
        <dsp:cNvPr id="0" name=""/>
        <dsp:cNvSpPr/>
      </dsp:nvSpPr>
      <dsp:spPr>
        <a:xfrm>
          <a:off x="2953749" y="522255"/>
          <a:ext cx="3487980" cy="3487980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shade val="90000"/>
            <a:hueOff val="-262800"/>
            <a:satOff val="-8307"/>
            <a:lumOff val="17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927DC-6D33-4449-A99C-A6D949DD93CB}">
      <dsp:nvSpPr>
        <dsp:cNvPr id="0" name=""/>
        <dsp:cNvSpPr/>
      </dsp:nvSpPr>
      <dsp:spPr>
        <a:xfrm>
          <a:off x="2953749" y="522255"/>
          <a:ext cx="3487980" cy="3487980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shade val="90000"/>
            <a:hueOff val="-131400"/>
            <a:satOff val="-4154"/>
            <a:lumOff val="85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0C279-F403-4B3C-A82E-62AF56BE9AEC}">
      <dsp:nvSpPr>
        <dsp:cNvPr id="0" name=""/>
        <dsp:cNvSpPr/>
      </dsp:nvSpPr>
      <dsp:spPr>
        <a:xfrm>
          <a:off x="2953749" y="522255"/>
          <a:ext cx="3487980" cy="3487980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D0E82-DEF6-478A-BA4C-EC4C0C7FDC33}">
      <dsp:nvSpPr>
        <dsp:cNvPr id="0" name=""/>
        <dsp:cNvSpPr/>
      </dsp:nvSpPr>
      <dsp:spPr>
        <a:xfrm>
          <a:off x="3894748" y="1463254"/>
          <a:ext cx="1605981" cy="160598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TPE/PME collectivités</a:t>
          </a:r>
        </a:p>
      </dsp:txBody>
      <dsp:txXfrm>
        <a:off x="4129938" y="1698444"/>
        <a:ext cx="1135601" cy="1135601"/>
      </dsp:txXfrm>
    </dsp:sp>
    <dsp:sp modelId="{2D745DF4-4F56-499B-8104-47686E43D74B}">
      <dsp:nvSpPr>
        <dsp:cNvPr id="0" name=""/>
        <dsp:cNvSpPr/>
      </dsp:nvSpPr>
      <dsp:spPr>
        <a:xfrm>
          <a:off x="3976826" y="632"/>
          <a:ext cx="1441826" cy="112418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Gestion</a:t>
          </a:r>
        </a:p>
      </dsp:txBody>
      <dsp:txXfrm>
        <a:off x="4187977" y="165265"/>
        <a:ext cx="1019524" cy="794921"/>
      </dsp:txXfrm>
    </dsp:sp>
    <dsp:sp modelId="{B3B3F01D-A932-4DC5-AB2A-3A16846E3FA2}">
      <dsp:nvSpPr>
        <dsp:cNvPr id="0" name=""/>
        <dsp:cNvSpPr/>
      </dsp:nvSpPr>
      <dsp:spPr>
        <a:xfrm>
          <a:off x="5682853" y="1704151"/>
          <a:ext cx="1436812" cy="1124187"/>
        </a:xfrm>
        <a:prstGeom prst="ellipse">
          <a:avLst/>
        </a:prstGeom>
        <a:solidFill>
          <a:schemeClr val="accent1">
            <a:shade val="80000"/>
            <a:hueOff val="-131379"/>
            <a:satOff val="-4258"/>
            <a:lumOff val="9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5893269" y="1868784"/>
        <a:ext cx="1015980" cy="794921"/>
      </dsp:txXfrm>
    </dsp:sp>
    <dsp:sp modelId="{A811925D-463B-43DB-B818-551905041E80}">
      <dsp:nvSpPr>
        <dsp:cNvPr id="0" name=""/>
        <dsp:cNvSpPr/>
      </dsp:nvSpPr>
      <dsp:spPr>
        <a:xfrm>
          <a:off x="3974915" y="3407671"/>
          <a:ext cx="1445648" cy="1124187"/>
        </a:xfrm>
        <a:prstGeom prst="ellipse">
          <a:avLst/>
        </a:prstGeom>
        <a:solidFill>
          <a:schemeClr val="accent1">
            <a:shade val="80000"/>
            <a:hueOff val="-262758"/>
            <a:satOff val="-8515"/>
            <a:lumOff val="18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4186625" y="3572304"/>
        <a:ext cx="1022228" cy="794921"/>
      </dsp:txXfrm>
    </dsp:sp>
    <dsp:sp modelId="{8AAC409C-1E07-47E6-B59D-8D36983D3C30}">
      <dsp:nvSpPr>
        <dsp:cNvPr id="0" name=""/>
        <dsp:cNvSpPr/>
      </dsp:nvSpPr>
      <dsp:spPr>
        <a:xfrm>
          <a:off x="2304548" y="1704151"/>
          <a:ext cx="1379344" cy="1124187"/>
        </a:xfrm>
        <a:prstGeom prst="ellipse">
          <a:avLst/>
        </a:prstGeom>
        <a:solidFill>
          <a:schemeClr val="accent1">
            <a:shade val="80000"/>
            <a:hueOff val="-394136"/>
            <a:satOff val="-12773"/>
            <a:lumOff val="28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Protection</a:t>
          </a:r>
          <a:endParaRPr lang="fr-FR" sz="1200" kern="1200" dirty="0"/>
        </a:p>
      </dsp:txBody>
      <dsp:txXfrm>
        <a:off x="2506548" y="1868784"/>
        <a:ext cx="975344" cy="794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910095A-8F6E-40A0-81B8-341725F7926E}" type="datetimeFigureOut">
              <a:rPr lang="en-GB" smtClean="0"/>
              <a:t>11/03/2025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22EC1C8-9C5E-4DFC-899D-A79DA60805E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274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A781358-1FDE-42EB-82E5-F18D99865245}" type="datetimeFigureOut">
              <a:rPr lang="en-GB" smtClean="0"/>
              <a:t>11/03/2025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2A137EF-FC13-4C3E-9E3B-6EC3455430A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25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37EF-FC13-4C3E-9E3B-6EC3455430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7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A58A9-75C8-494F-8319-869D787EF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804FB-9E64-9401-2451-2DBFD8F95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3F07F0-C928-DC02-A33B-43491D1AF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982A2-6C9D-0047-CFF1-83EC0964C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37EF-FC13-4C3E-9E3B-6EC3455430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7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37EF-FC13-4C3E-9E3B-6EC3455430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1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5D000-9506-4A3B-B606-21424FDE56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6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37EF-FC13-4C3E-9E3B-6EC3455430A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00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lo.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pic>
        <p:nvPicPr>
          <p:cNvPr id="2" name="object 15">
            <a:extLst>
              <a:ext uri="{FF2B5EF4-FFF2-40B4-BE49-F238E27FC236}">
                <a16:creationId xmlns:a16="http://schemas.microsoft.com/office/drawing/2014/main" id="{78F5FF3E-B419-FD92-AA8F-A3476953E455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85018" y="2312031"/>
            <a:ext cx="3617976" cy="18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5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Option 2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 bwMode="ltGray">
          <a:xfrm>
            <a:off x="6119531" y="1226916"/>
            <a:ext cx="5782915" cy="4042139"/>
            <a:chOff x="5235576" y="5102226"/>
            <a:chExt cx="622300" cy="434975"/>
          </a:xfrm>
          <a:solidFill>
            <a:schemeClr val="accent3"/>
          </a:solidFill>
        </p:grpSpPr>
        <p:sp>
          <p:nvSpPr>
            <p:cNvPr id="11" name="Freeform 65"/>
            <p:cNvSpPr>
              <a:spLocks/>
            </p:cNvSpPr>
            <p:nvPr/>
          </p:nvSpPr>
          <p:spPr bwMode="ltGray">
            <a:xfrm>
              <a:off x="5281613" y="5102226"/>
              <a:ext cx="576263" cy="349250"/>
            </a:xfrm>
            <a:custGeom>
              <a:avLst/>
              <a:gdLst>
                <a:gd name="T0" fmla="*/ 373 w 1026"/>
                <a:gd name="T1" fmla="*/ 7 h 622"/>
                <a:gd name="T2" fmla="*/ 44 w 1026"/>
                <a:gd name="T3" fmla="*/ 177 h 622"/>
                <a:gd name="T4" fmla="*/ 1 w 1026"/>
                <a:gd name="T5" fmla="*/ 308 h 622"/>
                <a:gd name="T6" fmla="*/ 86 w 1026"/>
                <a:gd name="T7" fmla="*/ 449 h 622"/>
                <a:gd name="T8" fmla="*/ 138 w 1026"/>
                <a:gd name="T9" fmla="*/ 462 h 622"/>
                <a:gd name="T10" fmla="*/ 73 w 1026"/>
                <a:gd name="T11" fmla="*/ 396 h 622"/>
                <a:gd name="T12" fmla="*/ 42 w 1026"/>
                <a:gd name="T13" fmla="*/ 246 h 622"/>
                <a:gd name="T14" fmla="*/ 104 w 1026"/>
                <a:gd name="T15" fmla="*/ 158 h 622"/>
                <a:gd name="T16" fmla="*/ 255 w 1026"/>
                <a:gd name="T17" fmla="*/ 68 h 622"/>
                <a:gd name="T18" fmla="*/ 481 w 1026"/>
                <a:gd name="T19" fmla="*/ 19 h 622"/>
                <a:gd name="T20" fmla="*/ 706 w 1026"/>
                <a:gd name="T21" fmla="*/ 67 h 622"/>
                <a:gd name="T22" fmla="*/ 775 w 1026"/>
                <a:gd name="T23" fmla="*/ 166 h 622"/>
                <a:gd name="T24" fmla="*/ 777 w 1026"/>
                <a:gd name="T25" fmla="*/ 186 h 622"/>
                <a:gd name="T26" fmla="*/ 784 w 1026"/>
                <a:gd name="T27" fmla="*/ 188 h 622"/>
                <a:gd name="T28" fmla="*/ 821 w 1026"/>
                <a:gd name="T29" fmla="*/ 137 h 622"/>
                <a:gd name="T30" fmla="*/ 853 w 1026"/>
                <a:gd name="T31" fmla="*/ 131 h 622"/>
                <a:gd name="T32" fmla="*/ 893 w 1026"/>
                <a:gd name="T33" fmla="*/ 134 h 622"/>
                <a:gd name="T34" fmla="*/ 952 w 1026"/>
                <a:gd name="T35" fmla="*/ 164 h 622"/>
                <a:gd name="T36" fmla="*/ 993 w 1026"/>
                <a:gd name="T37" fmla="*/ 235 h 622"/>
                <a:gd name="T38" fmla="*/ 997 w 1026"/>
                <a:gd name="T39" fmla="*/ 256 h 622"/>
                <a:gd name="T40" fmla="*/ 945 w 1026"/>
                <a:gd name="T41" fmla="*/ 402 h 622"/>
                <a:gd name="T42" fmla="*/ 873 w 1026"/>
                <a:gd name="T43" fmla="*/ 405 h 622"/>
                <a:gd name="T44" fmla="*/ 841 w 1026"/>
                <a:gd name="T45" fmla="*/ 335 h 622"/>
                <a:gd name="T46" fmla="*/ 814 w 1026"/>
                <a:gd name="T47" fmla="*/ 310 h 622"/>
                <a:gd name="T48" fmla="*/ 791 w 1026"/>
                <a:gd name="T49" fmla="*/ 300 h 622"/>
                <a:gd name="T50" fmla="*/ 785 w 1026"/>
                <a:gd name="T51" fmla="*/ 323 h 622"/>
                <a:gd name="T52" fmla="*/ 829 w 1026"/>
                <a:gd name="T53" fmla="*/ 373 h 622"/>
                <a:gd name="T54" fmla="*/ 841 w 1026"/>
                <a:gd name="T55" fmla="*/ 441 h 622"/>
                <a:gd name="T56" fmla="*/ 818 w 1026"/>
                <a:gd name="T57" fmla="*/ 438 h 622"/>
                <a:gd name="T58" fmla="*/ 815 w 1026"/>
                <a:gd name="T59" fmla="*/ 445 h 622"/>
                <a:gd name="T60" fmla="*/ 763 w 1026"/>
                <a:gd name="T61" fmla="*/ 537 h 622"/>
                <a:gd name="T62" fmla="*/ 633 w 1026"/>
                <a:gd name="T63" fmla="*/ 584 h 622"/>
                <a:gd name="T64" fmla="*/ 484 w 1026"/>
                <a:gd name="T65" fmla="*/ 598 h 622"/>
                <a:gd name="T66" fmla="*/ 279 w 1026"/>
                <a:gd name="T67" fmla="*/ 531 h 622"/>
                <a:gd name="T68" fmla="*/ 235 w 1026"/>
                <a:gd name="T69" fmla="*/ 450 h 622"/>
                <a:gd name="T70" fmla="*/ 236 w 1026"/>
                <a:gd name="T71" fmla="*/ 430 h 622"/>
                <a:gd name="T72" fmla="*/ 230 w 1026"/>
                <a:gd name="T73" fmla="*/ 427 h 622"/>
                <a:gd name="T74" fmla="*/ 269 w 1026"/>
                <a:gd name="T75" fmla="*/ 540 h 622"/>
                <a:gd name="T76" fmla="*/ 436 w 1026"/>
                <a:gd name="T77" fmla="*/ 611 h 622"/>
                <a:gd name="T78" fmla="*/ 539 w 1026"/>
                <a:gd name="T79" fmla="*/ 622 h 622"/>
                <a:gd name="T80" fmla="*/ 654 w 1026"/>
                <a:gd name="T81" fmla="*/ 611 h 622"/>
                <a:gd name="T82" fmla="*/ 756 w 1026"/>
                <a:gd name="T83" fmla="*/ 578 h 622"/>
                <a:gd name="T84" fmla="*/ 783 w 1026"/>
                <a:gd name="T85" fmla="*/ 563 h 622"/>
                <a:gd name="T86" fmla="*/ 817 w 1026"/>
                <a:gd name="T87" fmla="*/ 537 h 622"/>
                <a:gd name="T88" fmla="*/ 896 w 1026"/>
                <a:gd name="T89" fmla="*/ 447 h 622"/>
                <a:gd name="T90" fmla="*/ 935 w 1026"/>
                <a:gd name="T91" fmla="*/ 431 h 622"/>
                <a:gd name="T92" fmla="*/ 1009 w 1026"/>
                <a:gd name="T93" fmla="*/ 341 h 622"/>
                <a:gd name="T94" fmla="*/ 1025 w 1026"/>
                <a:gd name="T95" fmla="*/ 250 h 622"/>
                <a:gd name="T96" fmla="*/ 948 w 1026"/>
                <a:gd name="T97" fmla="*/ 121 h 622"/>
                <a:gd name="T98" fmla="*/ 825 w 1026"/>
                <a:gd name="T99" fmla="*/ 103 h 622"/>
                <a:gd name="T100" fmla="*/ 776 w 1026"/>
                <a:gd name="T101" fmla="*/ 124 h 622"/>
                <a:gd name="T102" fmla="*/ 756 w 1026"/>
                <a:gd name="T103" fmla="*/ 97 h 622"/>
                <a:gd name="T104" fmla="*/ 646 w 1026"/>
                <a:gd name="T105" fmla="*/ 23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6" h="622">
                  <a:moveTo>
                    <a:pt x="476" y="0"/>
                  </a:moveTo>
                  <a:cubicBezTo>
                    <a:pt x="470" y="0"/>
                    <a:pt x="464" y="0"/>
                    <a:pt x="457" y="0"/>
                  </a:cubicBezTo>
                  <a:cubicBezTo>
                    <a:pt x="445" y="0"/>
                    <a:pt x="426" y="1"/>
                    <a:pt x="409" y="2"/>
                  </a:cubicBezTo>
                  <a:cubicBezTo>
                    <a:pt x="397" y="4"/>
                    <a:pt x="385" y="5"/>
                    <a:pt x="373" y="7"/>
                  </a:cubicBezTo>
                  <a:cubicBezTo>
                    <a:pt x="362" y="9"/>
                    <a:pt x="351" y="11"/>
                    <a:pt x="340" y="13"/>
                  </a:cubicBezTo>
                  <a:cubicBezTo>
                    <a:pt x="317" y="18"/>
                    <a:pt x="295" y="24"/>
                    <a:pt x="271" y="31"/>
                  </a:cubicBezTo>
                  <a:cubicBezTo>
                    <a:pt x="222" y="46"/>
                    <a:pt x="175" y="66"/>
                    <a:pt x="132" y="95"/>
                  </a:cubicBezTo>
                  <a:cubicBezTo>
                    <a:pt x="98" y="117"/>
                    <a:pt x="68" y="144"/>
                    <a:pt x="44" y="177"/>
                  </a:cubicBezTo>
                  <a:cubicBezTo>
                    <a:pt x="38" y="185"/>
                    <a:pt x="33" y="192"/>
                    <a:pt x="29" y="200"/>
                  </a:cubicBezTo>
                  <a:cubicBezTo>
                    <a:pt x="24" y="209"/>
                    <a:pt x="20" y="217"/>
                    <a:pt x="16" y="226"/>
                  </a:cubicBezTo>
                  <a:cubicBezTo>
                    <a:pt x="9" y="243"/>
                    <a:pt x="4" y="261"/>
                    <a:pt x="2" y="280"/>
                  </a:cubicBezTo>
                  <a:cubicBezTo>
                    <a:pt x="0" y="289"/>
                    <a:pt x="0" y="299"/>
                    <a:pt x="1" y="308"/>
                  </a:cubicBezTo>
                  <a:cubicBezTo>
                    <a:pt x="1" y="318"/>
                    <a:pt x="2" y="327"/>
                    <a:pt x="4" y="337"/>
                  </a:cubicBezTo>
                  <a:cubicBezTo>
                    <a:pt x="9" y="355"/>
                    <a:pt x="16" y="373"/>
                    <a:pt x="26" y="389"/>
                  </a:cubicBezTo>
                  <a:cubicBezTo>
                    <a:pt x="36" y="404"/>
                    <a:pt x="48" y="418"/>
                    <a:pt x="62" y="430"/>
                  </a:cubicBezTo>
                  <a:cubicBezTo>
                    <a:pt x="70" y="437"/>
                    <a:pt x="77" y="443"/>
                    <a:pt x="86" y="449"/>
                  </a:cubicBezTo>
                  <a:cubicBezTo>
                    <a:pt x="94" y="454"/>
                    <a:pt x="103" y="459"/>
                    <a:pt x="112" y="463"/>
                  </a:cubicBezTo>
                  <a:cubicBezTo>
                    <a:pt x="116" y="465"/>
                    <a:pt x="121" y="466"/>
                    <a:pt x="125" y="466"/>
                  </a:cubicBezTo>
                  <a:cubicBezTo>
                    <a:pt x="126" y="466"/>
                    <a:pt x="128" y="466"/>
                    <a:pt x="129" y="466"/>
                  </a:cubicBezTo>
                  <a:cubicBezTo>
                    <a:pt x="132" y="465"/>
                    <a:pt x="135" y="464"/>
                    <a:pt x="138" y="462"/>
                  </a:cubicBezTo>
                  <a:cubicBezTo>
                    <a:pt x="140" y="461"/>
                    <a:pt x="143" y="459"/>
                    <a:pt x="143" y="457"/>
                  </a:cubicBezTo>
                  <a:cubicBezTo>
                    <a:pt x="143" y="453"/>
                    <a:pt x="140" y="450"/>
                    <a:pt x="138" y="448"/>
                  </a:cubicBezTo>
                  <a:cubicBezTo>
                    <a:pt x="132" y="443"/>
                    <a:pt x="126" y="439"/>
                    <a:pt x="119" y="435"/>
                  </a:cubicBezTo>
                  <a:cubicBezTo>
                    <a:pt x="102" y="424"/>
                    <a:pt x="86" y="411"/>
                    <a:pt x="73" y="396"/>
                  </a:cubicBezTo>
                  <a:cubicBezTo>
                    <a:pt x="66" y="389"/>
                    <a:pt x="60" y="382"/>
                    <a:pt x="54" y="374"/>
                  </a:cubicBezTo>
                  <a:cubicBezTo>
                    <a:pt x="46" y="361"/>
                    <a:pt x="40" y="348"/>
                    <a:pt x="37" y="334"/>
                  </a:cubicBezTo>
                  <a:cubicBezTo>
                    <a:pt x="33" y="319"/>
                    <a:pt x="31" y="304"/>
                    <a:pt x="32" y="289"/>
                  </a:cubicBezTo>
                  <a:cubicBezTo>
                    <a:pt x="33" y="275"/>
                    <a:pt x="37" y="260"/>
                    <a:pt x="42" y="246"/>
                  </a:cubicBezTo>
                  <a:cubicBezTo>
                    <a:pt x="45" y="237"/>
                    <a:pt x="49" y="229"/>
                    <a:pt x="53" y="221"/>
                  </a:cubicBezTo>
                  <a:cubicBezTo>
                    <a:pt x="57" y="213"/>
                    <a:pt x="62" y="206"/>
                    <a:pt x="67" y="198"/>
                  </a:cubicBezTo>
                  <a:cubicBezTo>
                    <a:pt x="73" y="191"/>
                    <a:pt x="78" y="184"/>
                    <a:pt x="84" y="177"/>
                  </a:cubicBezTo>
                  <a:cubicBezTo>
                    <a:pt x="91" y="170"/>
                    <a:pt x="97" y="164"/>
                    <a:pt x="104" y="158"/>
                  </a:cubicBezTo>
                  <a:cubicBezTo>
                    <a:pt x="121" y="142"/>
                    <a:pt x="140" y="127"/>
                    <a:pt x="160" y="114"/>
                  </a:cubicBezTo>
                  <a:cubicBezTo>
                    <a:pt x="181" y="102"/>
                    <a:pt x="202" y="90"/>
                    <a:pt x="224" y="81"/>
                  </a:cubicBezTo>
                  <a:cubicBezTo>
                    <a:pt x="229" y="78"/>
                    <a:pt x="234" y="76"/>
                    <a:pt x="239" y="74"/>
                  </a:cubicBezTo>
                  <a:cubicBezTo>
                    <a:pt x="244" y="72"/>
                    <a:pt x="249" y="70"/>
                    <a:pt x="255" y="68"/>
                  </a:cubicBezTo>
                  <a:cubicBezTo>
                    <a:pt x="265" y="64"/>
                    <a:pt x="276" y="60"/>
                    <a:pt x="286" y="56"/>
                  </a:cubicBezTo>
                  <a:cubicBezTo>
                    <a:pt x="310" y="47"/>
                    <a:pt x="336" y="41"/>
                    <a:pt x="361" y="35"/>
                  </a:cubicBezTo>
                  <a:cubicBezTo>
                    <a:pt x="386" y="29"/>
                    <a:pt x="412" y="24"/>
                    <a:pt x="439" y="21"/>
                  </a:cubicBezTo>
                  <a:cubicBezTo>
                    <a:pt x="453" y="20"/>
                    <a:pt x="467" y="19"/>
                    <a:pt x="481" y="19"/>
                  </a:cubicBezTo>
                  <a:cubicBezTo>
                    <a:pt x="493" y="19"/>
                    <a:pt x="505" y="19"/>
                    <a:pt x="517" y="20"/>
                  </a:cubicBezTo>
                  <a:cubicBezTo>
                    <a:pt x="543" y="22"/>
                    <a:pt x="569" y="23"/>
                    <a:pt x="595" y="27"/>
                  </a:cubicBezTo>
                  <a:cubicBezTo>
                    <a:pt x="621" y="32"/>
                    <a:pt x="647" y="39"/>
                    <a:pt x="671" y="49"/>
                  </a:cubicBezTo>
                  <a:cubicBezTo>
                    <a:pt x="683" y="54"/>
                    <a:pt x="695" y="60"/>
                    <a:pt x="706" y="67"/>
                  </a:cubicBezTo>
                  <a:cubicBezTo>
                    <a:pt x="717" y="74"/>
                    <a:pt x="727" y="82"/>
                    <a:pt x="737" y="92"/>
                  </a:cubicBezTo>
                  <a:cubicBezTo>
                    <a:pt x="746" y="101"/>
                    <a:pt x="754" y="112"/>
                    <a:pt x="761" y="123"/>
                  </a:cubicBezTo>
                  <a:cubicBezTo>
                    <a:pt x="767" y="135"/>
                    <a:pt x="771" y="148"/>
                    <a:pt x="774" y="161"/>
                  </a:cubicBezTo>
                  <a:cubicBezTo>
                    <a:pt x="775" y="166"/>
                    <a:pt x="775" y="166"/>
                    <a:pt x="775" y="166"/>
                  </a:cubicBezTo>
                  <a:cubicBezTo>
                    <a:pt x="775" y="167"/>
                    <a:pt x="776" y="169"/>
                    <a:pt x="776" y="171"/>
                  </a:cubicBezTo>
                  <a:cubicBezTo>
                    <a:pt x="776" y="172"/>
                    <a:pt x="776" y="174"/>
                    <a:pt x="776" y="175"/>
                  </a:cubicBezTo>
                  <a:cubicBezTo>
                    <a:pt x="777" y="180"/>
                    <a:pt x="777" y="180"/>
                    <a:pt x="777" y="180"/>
                  </a:cubicBezTo>
                  <a:cubicBezTo>
                    <a:pt x="777" y="182"/>
                    <a:pt x="777" y="184"/>
                    <a:pt x="777" y="186"/>
                  </a:cubicBezTo>
                  <a:cubicBezTo>
                    <a:pt x="777" y="187"/>
                    <a:pt x="777" y="189"/>
                    <a:pt x="777" y="191"/>
                  </a:cubicBezTo>
                  <a:cubicBezTo>
                    <a:pt x="777" y="191"/>
                    <a:pt x="778" y="192"/>
                    <a:pt x="779" y="192"/>
                  </a:cubicBezTo>
                  <a:cubicBezTo>
                    <a:pt x="780" y="192"/>
                    <a:pt x="780" y="193"/>
                    <a:pt x="780" y="193"/>
                  </a:cubicBezTo>
                  <a:cubicBezTo>
                    <a:pt x="782" y="193"/>
                    <a:pt x="784" y="191"/>
                    <a:pt x="784" y="188"/>
                  </a:cubicBezTo>
                  <a:cubicBezTo>
                    <a:pt x="785" y="176"/>
                    <a:pt x="784" y="163"/>
                    <a:pt x="781" y="150"/>
                  </a:cubicBezTo>
                  <a:cubicBezTo>
                    <a:pt x="783" y="150"/>
                    <a:pt x="785" y="150"/>
                    <a:pt x="786" y="149"/>
                  </a:cubicBezTo>
                  <a:cubicBezTo>
                    <a:pt x="788" y="149"/>
                    <a:pt x="790" y="148"/>
                    <a:pt x="792" y="147"/>
                  </a:cubicBezTo>
                  <a:cubicBezTo>
                    <a:pt x="801" y="143"/>
                    <a:pt x="811" y="140"/>
                    <a:pt x="821" y="137"/>
                  </a:cubicBezTo>
                  <a:cubicBezTo>
                    <a:pt x="823" y="137"/>
                    <a:pt x="826" y="136"/>
                    <a:pt x="828" y="135"/>
                  </a:cubicBezTo>
                  <a:cubicBezTo>
                    <a:pt x="830" y="135"/>
                    <a:pt x="833" y="134"/>
                    <a:pt x="835" y="133"/>
                  </a:cubicBezTo>
                  <a:cubicBezTo>
                    <a:pt x="839" y="133"/>
                    <a:pt x="843" y="132"/>
                    <a:pt x="847" y="132"/>
                  </a:cubicBezTo>
                  <a:cubicBezTo>
                    <a:pt x="849" y="131"/>
                    <a:pt x="851" y="131"/>
                    <a:pt x="853" y="131"/>
                  </a:cubicBezTo>
                  <a:cubicBezTo>
                    <a:pt x="858" y="131"/>
                    <a:pt x="858" y="131"/>
                    <a:pt x="858" y="131"/>
                  </a:cubicBezTo>
                  <a:cubicBezTo>
                    <a:pt x="860" y="131"/>
                    <a:pt x="862" y="131"/>
                    <a:pt x="864" y="131"/>
                  </a:cubicBezTo>
                  <a:cubicBezTo>
                    <a:pt x="870" y="131"/>
                    <a:pt x="876" y="131"/>
                    <a:pt x="882" y="132"/>
                  </a:cubicBezTo>
                  <a:cubicBezTo>
                    <a:pt x="886" y="132"/>
                    <a:pt x="890" y="133"/>
                    <a:pt x="893" y="134"/>
                  </a:cubicBezTo>
                  <a:cubicBezTo>
                    <a:pt x="895" y="134"/>
                    <a:pt x="897" y="135"/>
                    <a:pt x="899" y="135"/>
                  </a:cubicBezTo>
                  <a:cubicBezTo>
                    <a:pt x="901" y="136"/>
                    <a:pt x="903" y="136"/>
                    <a:pt x="905" y="137"/>
                  </a:cubicBezTo>
                  <a:cubicBezTo>
                    <a:pt x="914" y="139"/>
                    <a:pt x="922" y="143"/>
                    <a:pt x="930" y="148"/>
                  </a:cubicBezTo>
                  <a:cubicBezTo>
                    <a:pt x="938" y="152"/>
                    <a:pt x="945" y="158"/>
                    <a:pt x="952" y="164"/>
                  </a:cubicBezTo>
                  <a:cubicBezTo>
                    <a:pt x="969" y="180"/>
                    <a:pt x="982" y="200"/>
                    <a:pt x="989" y="223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1" y="228"/>
                    <a:pt x="991" y="230"/>
                    <a:pt x="992" y="231"/>
                  </a:cubicBezTo>
                  <a:cubicBezTo>
                    <a:pt x="993" y="235"/>
                    <a:pt x="993" y="235"/>
                    <a:pt x="993" y="235"/>
                  </a:cubicBezTo>
                  <a:cubicBezTo>
                    <a:pt x="993" y="237"/>
                    <a:pt x="993" y="237"/>
                    <a:pt x="993" y="237"/>
                  </a:cubicBezTo>
                  <a:cubicBezTo>
                    <a:pt x="994" y="239"/>
                    <a:pt x="994" y="239"/>
                    <a:pt x="994" y="239"/>
                  </a:cubicBezTo>
                  <a:cubicBezTo>
                    <a:pt x="994" y="242"/>
                    <a:pt x="995" y="244"/>
                    <a:pt x="995" y="247"/>
                  </a:cubicBezTo>
                  <a:cubicBezTo>
                    <a:pt x="997" y="256"/>
                    <a:pt x="997" y="256"/>
                    <a:pt x="997" y="256"/>
                  </a:cubicBezTo>
                  <a:cubicBezTo>
                    <a:pt x="999" y="269"/>
                    <a:pt x="998" y="282"/>
                    <a:pt x="997" y="295"/>
                  </a:cubicBezTo>
                  <a:cubicBezTo>
                    <a:pt x="996" y="308"/>
                    <a:pt x="994" y="322"/>
                    <a:pt x="990" y="335"/>
                  </a:cubicBezTo>
                  <a:cubicBezTo>
                    <a:pt x="985" y="348"/>
                    <a:pt x="978" y="360"/>
                    <a:pt x="970" y="371"/>
                  </a:cubicBezTo>
                  <a:cubicBezTo>
                    <a:pt x="963" y="381"/>
                    <a:pt x="955" y="393"/>
                    <a:pt x="945" y="402"/>
                  </a:cubicBezTo>
                  <a:cubicBezTo>
                    <a:pt x="935" y="412"/>
                    <a:pt x="924" y="420"/>
                    <a:pt x="912" y="426"/>
                  </a:cubicBezTo>
                  <a:cubicBezTo>
                    <a:pt x="900" y="432"/>
                    <a:pt x="887" y="436"/>
                    <a:pt x="873" y="439"/>
                  </a:cubicBezTo>
                  <a:cubicBezTo>
                    <a:pt x="874" y="432"/>
                    <a:pt x="875" y="424"/>
                    <a:pt x="874" y="417"/>
                  </a:cubicBezTo>
                  <a:cubicBezTo>
                    <a:pt x="874" y="413"/>
                    <a:pt x="874" y="409"/>
                    <a:pt x="873" y="405"/>
                  </a:cubicBezTo>
                  <a:cubicBezTo>
                    <a:pt x="871" y="394"/>
                    <a:pt x="871" y="394"/>
                    <a:pt x="871" y="394"/>
                  </a:cubicBezTo>
                  <a:cubicBezTo>
                    <a:pt x="868" y="383"/>
                    <a:pt x="868" y="383"/>
                    <a:pt x="868" y="383"/>
                  </a:cubicBezTo>
                  <a:cubicBezTo>
                    <a:pt x="867" y="379"/>
                    <a:pt x="866" y="376"/>
                    <a:pt x="864" y="372"/>
                  </a:cubicBezTo>
                  <a:cubicBezTo>
                    <a:pt x="858" y="358"/>
                    <a:pt x="850" y="346"/>
                    <a:pt x="841" y="335"/>
                  </a:cubicBezTo>
                  <a:cubicBezTo>
                    <a:pt x="837" y="330"/>
                    <a:pt x="837" y="330"/>
                    <a:pt x="837" y="330"/>
                  </a:cubicBezTo>
                  <a:cubicBezTo>
                    <a:pt x="835" y="328"/>
                    <a:pt x="834" y="327"/>
                    <a:pt x="832" y="326"/>
                  </a:cubicBezTo>
                  <a:cubicBezTo>
                    <a:pt x="830" y="323"/>
                    <a:pt x="827" y="320"/>
                    <a:pt x="824" y="317"/>
                  </a:cubicBezTo>
                  <a:cubicBezTo>
                    <a:pt x="821" y="315"/>
                    <a:pt x="818" y="312"/>
                    <a:pt x="814" y="310"/>
                  </a:cubicBezTo>
                  <a:cubicBezTo>
                    <a:pt x="813" y="308"/>
                    <a:pt x="811" y="307"/>
                    <a:pt x="809" y="306"/>
                  </a:cubicBezTo>
                  <a:cubicBezTo>
                    <a:pt x="808" y="305"/>
                    <a:pt x="806" y="304"/>
                    <a:pt x="804" y="303"/>
                  </a:cubicBezTo>
                  <a:cubicBezTo>
                    <a:pt x="801" y="301"/>
                    <a:pt x="797" y="299"/>
                    <a:pt x="794" y="299"/>
                  </a:cubicBezTo>
                  <a:cubicBezTo>
                    <a:pt x="793" y="299"/>
                    <a:pt x="792" y="300"/>
                    <a:pt x="791" y="300"/>
                  </a:cubicBezTo>
                  <a:cubicBezTo>
                    <a:pt x="788" y="300"/>
                    <a:pt x="785" y="301"/>
                    <a:pt x="783" y="303"/>
                  </a:cubicBezTo>
                  <a:cubicBezTo>
                    <a:pt x="780" y="304"/>
                    <a:pt x="778" y="305"/>
                    <a:pt x="777" y="308"/>
                  </a:cubicBezTo>
                  <a:cubicBezTo>
                    <a:pt x="776" y="311"/>
                    <a:pt x="778" y="314"/>
                    <a:pt x="779" y="316"/>
                  </a:cubicBezTo>
                  <a:cubicBezTo>
                    <a:pt x="781" y="319"/>
                    <a:pt x="783" y="321"/>
                    <a:pt x="785" y="323"/>
                  </a:cubicBezTo>
                  <a:cubicBezTo>
                    <a:pt x="787" y="325"/>
                    <a:pt x="790" y="327"/>
                    <a:pt x="792" y="329"/>
                  </a:cubicBezTo>
                  <a:cubicBezTo>
                    <a:pt x="804" y="339"/>
                    <a:pt x="814" y="351"/>
                    <a:pt x="823" y="364"/>
                  </a:cubicBezTo>
                  <a:cubicBezTo>
                    <a:pt x="824" y="365"/>
                    <a:pt x="825" y="367"/>
                    <a:pt x="826" y="368"/>
                  </a:cubicBezTo>
                  <a:cubicBezTo>
                    <a:pt x="829" y="373"/>
                    <a:pt x="829" y="373"/>
                    <a:pt x="829" y="373"/>
                  </a:cubicBezTo>
                  <a:cubicBezTo>
                    <a:pt x="830" y="375"/>
                    <a:pt x="831" y="376"/>
                    <a:pt x="831" y="378"/>
                  </a:cubicBezTo>
                  <a:cubicBezTo>
                    <a:pt x="832" y="380"/>
                    <a:pt x="833" y="381"/>
                    <a:pt x="834" y="383"/>
                  </a:cubicBezTo>
                  <a:cubicBezTo>
                    <a:pt x="839" y="393"/>
                    <a:pt x="841" y="404"/>
                    <a:pt x="842" y="415"/>
                  </a:cubicBezTo>
                  <a:cubicBezTo>
                    <a:pt x="843" y="423"/>
                    <a:pt x="842" y="432"/>
                    <a:pt x="841" y="441"/>
                  </a:cubicBezTo>
                  <a:cubicBezTo>
                    <a:pt x="837" y="440"/>
                    <a:pt x="834" y="440"/>
                    <a:pt x="831" y="440"/>
                  </a:cubicBezTo>
                  <a:cubicBezTo>
                    <a:pt x="826" y="440"/>
                    <a:pt x="826" y="440"/>
                    <a:pt x="826" y="440"/>
                  </a:cubicBezTo>
                  <a:cubicBezTo>
                    <a:pt x="821" y="439"/>
                    <a:pt x="821" y="439"/>
                    <a:pt x="821" y="439"/>
                  </a:cubicBezTo>
                  <a:cubicBezTo>
                    <a:pt x="818" y="438"/>
                    <a:pt x="818" y="438"/>
                    <a:pt x="818" y="438"/>
                  </a:cubicBezTo>
                  <a:cubicBezTo>
                    <a:pt x="817" y="438"/>
                    <a:pt x="816" y="438"/>
                    <a:pt x="816" y="438"/>
                  </a:cubicBezTo>
                  <a:cubicBezTo>
                    <a:pt x="816" y="438"/>
                    <a:pt x="815" y="438"/>
                    <a:pt x="815" y="438"/>
                  </a:cubicBezTo>
                  <a:cubicBezTo>
                    <a:pt x="815" y="438"/>
                    <a:pt x="814" y="439"/>
                    <a:pt x="814" y="440"/>
                  </a:cubicBezTo>
                  <a:cubicBezTo>
                    <a:pt x="813" y="442"/>
                    <a:pt x="813" y="445"/>
                    <a:pt x="815" y="445"/>
                  </a:cubicBezTo>
                  <a:cubicBezTo>
                    <a:pt x="822" y="447"/>
                    <a:pt x="830" y="449"/>
                    <a:pt x="838" y="450"/>
                  </a:cubicBezTo>
                  <a:cubicBezTo>
                    <a:pt x="835" y="460"/>
                    <a:pt x="831" y="470"/>
                    <a:pt x="825" y="480"/>
                  </a:cubicBezTo>
                  <a:cubicBezTo>
                    <a:pt x="817" y="491"/>
                    <a:pt x="808" y="502"/>
                    <a:pt x="798" y="512"/>
                  </a:cubicBezTo>
                  <a:cubicBezTo>
                    <a:pt x="787" y="521"/>
                    <a:pt x="776" y="529"/>
                    <a:pt x="763" y="537"/>
                  </a:cubicBezTo>
                  <a:cubicBezTo>
                    <a:pt x="747" y="547"/>
                    <a:pt x="730" y="555"/>
                    <a:pt x="713" y="562"/>
                  </a:cubicBezTo>
                  <a:cubicBezTo>
                    <a:pt x="704" y="565"/>
                    <a:pt x="695" y="568"/>
                    <a:pt x="686" y="571"/>
                  </a:cubicBezTo>
                  <a:cubicBezTo>
                    <a:pt x="677" y="574"/>
                    <a:pt x="668" y="577"/>
                    <a:pt x="659" y="579"/>
                  </a:cubicBezTo>
                  <a:cubicBezTo>
                    <a:pt x="650" y="581"/>
                    <a:pt x="642" y="583"/>
                    <a:pt x="633" y="584"/>
                  </a:cubicBezTo>
                  <a:cubicBezTo>
                    <a:pt x="624" y="586"/>
                    <a:pt x="616" y="588"/>
                    <a:pt x="607" y="590"/>
                  </a:cubicBezTo>
                  <a:cubicBezTo>
                    <a:pt x="587" y="593"/>
                    <a:pt x="567" y="595"/>
                    <a:pt x="546" y="596"/>
                  </a:cubicBezTo>
                  <a:cubicBezTo>
                    <a:pt x="532" y="597"/>
                    <a:pt x="517" y="598"/>
                    <a:pt x="502" y="598"/>
                  </a:cubicBezTo>
                  <a:cubicBezTo>
                    <a:pt x="496" y="598"/>
                    <a:pt x="490" y="598"/>
                    <a:pt x="484" y="598"/>
                  </a:cubicBezTo>
                  <a:cubicBezTo>
                    <a:pt x="463" y="597"/>
                    <a:pt x="442" y="593"/>
                    <a:pt x="422" y="588"/>
                  </a:cubicBezTo>
                  <a:cubicBezTo>
                    <a:pt x="402" y="584"/>
                    <a:pt x="382" y="580"/>
                    <a:pt x="362" y="574"/>
                  </a:cubicBezTo>
                  <a:cubicBezTo>
                    <a:pt x="342" y="567"/>
                    <a:pt x="323" y="559"/>
                    <a:pt x="305" y="548"/>
                  </a:cubicBezTo>
                  <a:cubicBezTo>
                    <a:pt x="296" y="543"/>
                    <a:pt x="287" y="537"/>
                    <a:pt x="279" y="531"/>
                  </a:cubicBezTo>
                  <a:cubicBezTo>
                    <a:pt x="275" y="527"/>
                    <a:pt x="271" y="524"/>
                    <a:pt x="268" y="520"/>
                  </a:cubicBezTo>
                  <a:cubicBezTo>
                    <a:pt x="264" y="516"/>
                    <a:pt x="261" y="513"/>
                    <a:pt x="257" y="509"/>
                  </a:cubicBezTo>
                  <a:cubicBezTo>
                    <a:pt x="251" y="500"/>
                    <a:pt x="246" y="491"/>
                    <a:pt x="242" y="481"/>
                  </a:cubicBezTo>
                  <a:cubicBezTo>
                    <a:pt x="238" y="471"/>
                    <a:pt x="236" y="461"/>
                    <a:pt x="235" y="450"/>
                  </a:cubicBezTo>
                  <a:cubicBezTo>
                    <a:pt x="235" y="447"/>
                    <a:pt x="235" y="445"/>
                    <a:pt x="235" y="442"/>
                  </a:cubicBezTo>
                  <a:cubicBezTo>
                    <a:pt x="235" y="438"/>
                    <a:pt x="235" y="438"/>
                    <a:pt x="235" y="438"/>
                  </a:cubicBezTo>
                  <a:cubicBezTo>
                    <a:pt x="236" y="434"/>
                    <a:pt x="236" y="434"/>
                    <a:pt x="236" y="434"/>
                  </a:cubicBezTo>
                  <a:cubicBezTo>
                    <a:pt x="236" y="433"/>
                    <a:pt x="236" y="431"/>
                    <a:pt x="236" y="430"/>
                  </a:cubicBezTo>
                  <a:cubicBezTo>
                    <a:pt x="236" y="429"/>
                    <a:pt x="237" y="427"/>
                    <a:pt x="237" y="426"/>
                  </a:cubicBezTo>
                  <a:cubicBezTo>
                    <a:pt x="237" y="426"/>
                    <a:pt x="236" y="425"/>
                    <a:pt x="235" y="424"/>
                  </a:cubicBezTo>
                  <a:cubicBezTo>
                    <a:pt x="234" y="424"/>
                    <a:pt x="234" y="424"/>
                    <a:pt x="233" y="424"/>
                  </a:cubicBezTo>
                  <a:cubicBezTo>
                    <a:pt x="231" y="424"/>
                    <a:pt x="230" y="425"/>
                    <a:pt x="230" y="427"/>
                  </a:cubicBezTo>
                  <a:cubicBezTo>
                    <a:pt x="227" y="437"/>
                    <a:pt x="226" y="447"/>
                    <a:pt x="227" y="458"/>
                  </a:cubicBezTo>
                  <a:cubicBezTo>
                    <a:pt x="228" y="469"/>
                    <a:pt x="230" y="479"/>
                    <a:pt x="234" y="489"/>
                  </a:cubicBezTo>
                  <a:cubicBezTo>
                    <a:pt x="238" y="499"/>
                    <a:pt x="243" y="508"/>
                    <a:pt x="249" y="517"/>
                  </a:cubicBezTo>
                  <a:cubicBezTo>
                    <a:pt x="255" y="525"/>
                    <a:pt x="262" y="533"/>
                    <a:pt x="269" y="540"/>
                  </a:cubicBezTo>
                  <a:cubicBezTo>
                    <a:pt x="277" y="547"/>
                    <a:pt x="285" y="554"/>
                    <a:pt x="294" y="559"/>
                  </a:cubicBezTo>
                  <a:cubicBezTo>
                    <a:pt x="302" y="565"/>
                    <a:pt x="311" y="570"/>
                    <a:pt x="320" y="574"/>
                  </a:cubicBezTo>
                  <a:cubicBezTo>
                    <a:pt x="339" y="583"/>
                    <a:pt x="358" y="591"/>
                    <a:pt x="377" y="596"/>
                  </a:cubicBezTo>
                  <a:cubicBezTo>
                    <a:pt x="396" y="602"/>
                    <a:pt x="416" y="607"/>
                    <a:pt x="436" y="611"/>
                  </a:cubicBezTo>
                  <a:cubicBezTo>
                    <a:pt x="446" y="613"/>
                    <a:pt x="456" y="614"/>
                    <a:pt x="466" y="616"/>
                  </a:cubicBezTo>
                  <a:cubicBezTo>
                    <a:pt x="476" y="617"/>
                    <a:pt x="490" y="620"/>
                    <a:pt x="504" y="621"/>
                  </a:cubicBezTo>
                  <a:cubicBezTo>
                    <a:pt x="514" y="621"/>
                    <a:pt x="523" y="622"/>
                    <a:pt x="532" y="622"/>
                  </a:cubicBezTo>
                  <a:cubicBezTo>
                    <a:pt x="535" y="622"/>
                    <a:pt x="537" y="622"/>
                    <a:pt x="539" y="622"/>
                  </a:cubicBezTo>
                  <a:cubicBezTo>
                    <a:pt x="546" y="622"/>
                    <a:pt x="553" y="622"/>
                    <a:pt x="560" y="621"/>
                  </a:cubicBezTo>
                  <a:cubicBezTo>
                    <a:pt x="578" y="621"/>
                    <a:pt x="596" y="619"/>
                    <a:pt x="616" y="617"/>
                  </a:cubicBezTo>
                  <a:cubicBezTo>
                    <a:pt x="626" y="616"/>
                    <a:pt x="636" y="615"/>
                    <a:pt x="646" y="613"/>
                  </a:cubicBezTo>
                  <a:cubicBezTo>
                    <a:pt x="654" y="611"/>
                    <a:pt x="654" y="611"/>
                    <a:pt x="654" y="611"/>
                  </a:cubicBezTo>
                  <a:cubicBezTo>
                    <a:pt x="661" y="610"/>
                    <a:pt x="661" y="610"/>
                    <a:pt x="661" y="610"/>
                  </a:cubicBezTo>
                  <a:cubicBezTo>
                    <a:pt x="666" y="609"/>
                    <a:pt x="671" y="608"/>
                    <a:pt x="676" y="607"/>
                  </a:cubicBezTo>
                  <a:cubicBezTo>
                    <a:pt x="696" y="602"/>
                    <a:pt x="715" y="595"/>
                    <a:pt x="734" y="588"/>
                  </a:cubicBezTo>
                  <a:cubicBezTo>
                    <a:pt x="742" y="584"/>
                    <a:pt x="749" y="581"/>
                    <a:pt x="756" y="578"/>
                  </a:cubicBezTo>
                  <a:cubicBezTo>
                    <a:pt x="760" y="576"/>
                    <a:pt x="764" y="574"/>
                    <a:pt x="767" y="572"/>
                  </a:cubicBezTo>
                  <a:cubicBezTo>
                    <a:pt x="778" y="566"/>
                    <a:pt x="778" y="566"/>
                    <a:pt x="778" y="566"/>
                  </a:cubicBezTo>
                  <a:cubicBezTo>
                    <a:pt x="780" y="565"/>
                    <a:pt x="780" y="565"/>
                    <a:pt x="780" y="565"/>
                  </a:cubicBezTo>
                  <a:cubicBezTo>
                    <a:pt x="783" y="563"/>
                    <a:pt x="783" y="563"/>
                    <a:pt x="783" y="563"/>
                  </a:cubicBezTo>
                  <a:cubicBezTo>
                    <a:pt x="788" y="560"/>
                    <a:pt x="788" y="560"/>
                    <a:pt x="788" y="560"/>
                  </a:cubicBezTo>
                  <a:cubicBezTo>
                    <a:pt x="791" y="557"/>
                    <a:pt x="795" y="555"/>
                    <a:pt x="798" y="553"/>
                  </a:cubicBezTo>
                  <a:cubicBezTo>
                    <a:pt x="801" y="550"/>
                    <a:pt x="804" y="548"/>
                    <a:pt x="808" y="545"/>
                  </a:cubicBezTo>
                  <a:cubicBezTo>
                    <a:pt x="817" y="537"/>
                    <a:pt x="817" y="537"/>
                    <a:pt x="817" y="537"/>
                  </a:cubicBezTo>
                  <a:cubicBezTo>
                    <a:pt x="828" y="527"/>
                    <a:pt x="838" y="516"/>
                    <a:pt x="847" y="504"/>
                  </a:cubicBezTo>
                  <a:cubicBezTo>
                    <a:pt x="855" y="491"/>
                    <a:pt x="863" y="477"/>
                    <a:pt x="867" y="463"/>
                  </a:cubicBezTo>
                  <a:cubicBezTo>
                    <a:pt x="869" y="459"/>
                    <a:pt x="870" y="455"/>
                    <a:pt x="871" y="450"/>
                  </a:cubicBezTo>
                  <a:cubicBezTo>
                    <a:pt x="879" y="450"/>
                    <a:pt x="887" y="449"/>
                    <a:pt x="896" y="447"/>
                  </a:cubicBezTo>
                  <a:cubicBezTo>
                    <a:pt x="899" y="446"/>
                    <a:pt x="902" y="445"/>
                    <a:pt x="906" y="444"/>
                  </a:cubicBezTo>
                  <a:cubicBezTo>
                    <a:pt x="909" y="443"/>
                    <a:pt x="913" y="442"/>
                    <a:pt x="916" y="441"/>
                  </a:cubicBezTo>
                  <a:cubicBezTo>
                    <a:pt x="919" y="440"/>
                    <a:pt x="922" y="438"/>
                    <a:pt x="925" y="436"/>
                  </a:cubicBezTo>
                  <a:cubicBezTo>
                    <a:pt x="929" y="435"/>
                    <a:pt x="932" y="433"/>
                    <a:pt x="935" y="431"/>
                  </a:cubicBezTo>
                  <a:cubicBezTo>
                    <a:pt x="947" y="423"/>
                    <a:pt x="958" y="414"/>
                    <a:pt x="967" y="404"/>
                  </a:cubicBezTo>
                  <a:cubicBezTo>
                    <a:pt x="977" y="394"/>
                    <a:pt x="986" y="383"/>
                    <a:pt x="993" y="371"/>
                  </a:cubicBezTo>
                  <a:cubicBezTo>
                    <a:pt x="997" y="365"/>
                    <a:pt x="1001" y="359"/>
                    <a:pt x="1004" y="353"/>
                  </a:cubicBezTo>
                  <a:cubicBezTo>
                    <a:pt x="1006" y="350"/>
                    <a:pt x="1007" y="346"/>
                    <a:pt x="1009" y="341"/>
                  </a:cubicBezTo>
                  <a:cubicBezTo>
                    <a:pt x="1010" y="339"/>
                    <a:pt x="1011" y="337"/>
                    <a:pt x="1012" y="335"/>
                  </a:cubicBezTo>
                  <a:cubicBezTo>
                    <a:pt x="1013" y="333"/>
                    <a:pt x="1014" y="331"/>
                    <a:pt x="1015" y="328"/>
                  </a:cubicBezTo>
                  <a:cubicBezTo>
                    <a:pt x="1020" y="315"/>
                    <a:pt x="1022" y="302"/>
                    <a:pt x="1024" y="290"/>
                  </a:cubicBezTo>
                  <a:cubicBezTo>
                    <a:pt x="1025" y="277"/>
                    <a:pt x="1026" y="264"/>
                    <a:pt x="1025" y="250"/>
                  </a:cubicBezTo>
                  <a:cubicBezTo>
                    <a:pt x="1024" y="235"/>
                    <a:pt x="1022" y="221"/>
                    <a:pt x="1017" y="207"/>
                  </a:cubicBezTo>
                  <a:cubicBezTo>
                    <a:pt x="1013" y="193"/>
                    <a:pt x="1006" y="180"/>
                    <a:pt x="998" y="167"/>
                  </a:cubicBezTo>
                  <a:cubicBezTo>
                    <a:pt x="991" y="158"/>
                    <a:pt x="984" y="149"/>
                    <a:pt x="975" y="142"/>
                  </a:cubicBezTo>
                  <a:cubicBezTo>
                    <a:pt x="967" y="134"/>
                    <a:pt x="958" y="127"/>
                    <a:pt x="948" y="121"/>
                  </a:cubicBezTo>
                  <a:cubicBezTo>
                    <a:pt x="930" y="111"/>
                    <a:pt x="911" y="105"/>
                    <a:pt x="891" y="101"/>
                  </a:cubicBezTo>
                  <a:cubicBezTo>
                    <a:pt x="881" y="99"/>
                    <a:pt x="871" y="99"/>
                    <a:pt x="861" y="99"/>
                  </a:cubicBezTo>
                  <a:cubicBezTo>
                    <a:pt x="852" y="99"/>
                    <a:pt x="842" y="100"/>
                    <a:pt x="832" y="102"/>
                  </a:cubicBezTo>
                  <a:cubicBezTo>
                    <a:pt x="830" y="102"/>
                    <a:pt x="827" y="103"/>
                    <a:pt x="825" y="103"/>
                  </a:cubicBezTo>
                  <a:cubicBezTo>
                    <a:pt x="822" y="104"/>
                    <a:pt x="820" y="104"/>
                    <a:pt x="818" y="105"/>
                  </a:cubicBezTo>
                  <a:cubicBezTo>
                    <a:pt x="811" y="107"/>
                    <a:pt x="811" y="107"/>
                    <a:pt x="811" y="107"/>
                  </a:cubicBezTo>
                  <a:cubicBezTo>
                    <a:pt x="808" y="108"/>
                    <a:pt x="806" y="109"/>
                    <a:pt x="804" y="109"/>
                  </a:cubicBezTo>
                  <a:cubicBezTo>
                    <a:pt x="794" y="113"/>
                    <a:pt x="784" y="117"/>
                    <a:pt x="776" y="124"/>
                  </a:cubicBezTo>
                  <a:cubicBezTo>
                    <a:pt x="775" y="125"/>
                    <a:pt x="774" y="126"/>
                    <a:pt x="773" y="126"/>
                  </a:cubicBezTo>
                  <a:cubicBezTo>
                    <a:pt x="771" y="122"/>
                    <a:pt x="769" y="117"/>
                    <a:pt x="767" y="113"/>
                  </a:cubicBezTo>
                  <a:cubicBezTo>
                    <a:pt x="765" y="110"/>
                    <a:pt x="763" y="108"/>
                    <a:pt x="762" y="105"/>
                  </a:cubicBezTo>
                  <a:cubicBezTo>
                    <a:pt x="760" y="102"/>
                    <a:pt x="758" y="99"/>
                    <a:pt x="756" y="97"/>
                  </a:cubicBezTo>
                  <a:cubicBezTo>
                    <a:pt x="752" y="92"/>
                    <a:pt x="748" y="87"/>
                    <a:pt x="744" y="82"/>
                  </a:cubicBezTo>
                  <a:cubicBezTo>
                    <a:pt x="735" y="73"/>
                    <a:pt x="725" y="65"/>
                    <a:pt x="715" y="57"/>
                  </a:cubicBezTo>
                  <a:cubicBezTo>
                    <a:pt x="704" y="49"/>
                    <a:pt x="693" y="43"/>
                    <a:pt x="682" y="37"/>
                  </a:cubicBezTo>
                  <a:cubicBezTo>
                    <a:pt x="670" y="32"/>
                    <a:pt x="658" y="27"/>
                    <a:pt x="646" y="23"/>
                  </a:cubicBezTo>
                  <a:cubicBezTo>
                    <a:pt x="621" y="15"/>
                    <a:pt x="597" y="10"/>
                    <a:pt x="572" y="6"/>
                  </a:cubicBezTo>
                  <a:cubicBezTo>
                    <a:pt x="546" y="3"/>
                    <a:pt x="521" y="1"/>
                    <a:pt x="496" y="0"/>
                  </a:cubicBezTo>
                  <a:cubicBezTo>
                    <a:pt x="489" y="0"/>
                    <a:pt x="483" y="0"/>
                    <a:pt x="47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" name="Freeform 66"/>
            <p:cNvSpPr>
              <a:spLocks noEditPoints="1"/>
            </p:cNvSpPr>
            <p:nvPr/>
          </p:nvSpPr>
          <p:spPr bwMode="ltGray">
            <a:xfrm>
              <a:off x="5235576" y="5489576"/>
              <a:ext cx="47625" cy="47625"/>
            </a:xfrm>
            <a:custGeom>
              <a:avLst/>
              <a:gdLst>
                <a:gd name="T0" fmla="*/ 48 w 87"/>
                <a:gd name="T1" fmla="*/ 60 h 83"/>
                <a:gd name="T2" fmla="*/ 47 w 87"/>
                <a:gd name="T3" fmla="*/ 60 h 83"/>
                <a:gd name="T4" fmla="*/ 44 w 87"/>
                <a:gd name="T5" fmla="*/ 60 h 83"/>
                <a:gd name="T6" fmla="*/ 41 w 87"/>
                <a:gd name="T7" fmla="*/ 59 h 83"/>
                <a:gd name="T8" fmla="*/ 35 w 87"/>
                <a:gd name="T9" fmla="*/ 57 h 83"/>
                <a:gd name="T10" fmla="*/ 34 w 87"/>
                <a:gd name="T11" fmla="*/ 57 h 83"/>
                <a:gd name="T12" fmla="*/ 33 w 87"/>
                <a:gd name="T13" fmla="*/ 57 h 83"/>
                <a:gd name="T14" fmla="*/ 32 w 87"/>
                <a:gd name="T15" fmla="*/ 56 h 83"/>
                <a:gd name="T16" fmla="*/ 32 w 87"/>
                <a:gd name="T17" fmla="*/ 56 h 83"/>
                <a:gd name="T18" fmla="*/ 33 w 87"/>
                <a:gd name="T19" fmla="*/ 55 h 83"/>
                <a:gd name="T20" fmla="*/ 33 w 87"/>
                <a:gd name="T21" fmla="*/ 55 h 83"/>
                <a:gd name="T22" fmla="*/ 33 w 87"/>
                <a:gd name="T23" fmla="*/ 55 h 83"/>
                <a:gd name="T24" fmla="*/ 33 w 87"/>
                <a:gd name="T25" fmla="*/ 55 h 83"/>
                <a:gd name="T26" fmla="*/ 33 w 87"/>
                <a:gd name="T27" fmla="*/ 55 h 83"/>
                <a:gd name="T28" fmla="*/ 34 w 87"/>
                <a:gd name="T29" fmla="*/ 53 h 83"/>
                <a:gd name="T30" fmla="*/ 35 w 87"/>
                <a:gd name="T31" fmla="*/ 52 h 83"/>
                <a:gd name="T32" fmla="*/ 36 w 87"/>
                <a:gd name="T33" fmla="*/ 51 h 83"/>
                <a:gd name="T34" fmla="*/ 39 w 87"/>
                <a:gd name="T35" fmla="*/ 49 h 83"/>
                <a:gd name="T36" fmla="*/ 51 w 87"/>
                <a:gd name="T37" fmla="*/ 41 h 83"/>
                <a:gd name="T38" fmla="*/ 67 w 87"/>
                <a:gd name="T39" fmla="*/ 34 h 83"/>
                <a:gd name="T40" fmla="*/ 71 w 87"/>
                <a:gd name="T41" fmla="*/ 33 h 83"/>
                <a:gd name="T42" fmla="*/ 72 w 87"/>
                <a:gd name="T43" fmla="*/ 37 h 83"/>
                <a:gd name="T44" fmla="*/ 71 w 87"/>
                <a:gd name="T45" fmla="*/ 46 h 83"/>
                <a:gd name="T46" fmla="*/ 68 w 87"/>
                <a:gd name="T47" fmla="*/ 50 h 83"/>
                <a:gd name="T48" fmla="*/ 66 w 87"/>
                <a:gd name="T49" fmla="*/ 53 h 83"/>
                <a:gd name="T50" fmla="*/ 60 w 87"/>
                <a:gd name="T51" fmla="*/ 57 h 83"/>
                <a:gd name="T52" fmla="*/ 51 w 87"/>
                <a:gd name="T53" fmla="*/ 60 h 83"/>
                <a:gd name="T54" fmla="*/ 49 w 87"/>
                <a:gd name="T55" fmla="*/ 60 h 83"/>
                <a:gd name="T56" fmla="*/ 48 w 87"/>
                <a:gd name="T57" fmla="*/ 60 h 83"/>
                <a:gd name="T58" fmla="*/ 80 w 87"/>
                <a:gd name="T59" fmla="*/ 0 h 83"/>
                <a:gd name="T60" fmla="*/ 79 w 87"/>
                <a:gd name="T61" fmla="*/ 0 h 83"/>
                <a:gd name="T62" fmla="*/ 67 w 87"/>
                <a:gd name="T63" fmla="*/ 1 h 83"/>
                <a:gd name="T64" fmla="*/ 61 w 87"/>
                <a:gd name="T65" fmla="*/ 3 h 83"/>
                <a:gd name="T66" fmla="*/ 52 w 87"/>
                <a:gd name="T67" fmla="*/ 6 h 83"/>
                <a:gd name="T68" fmla="*/ 43 w 87"/>
                <a:gd name="T69" fmla="*/ 10 h 83"/>
                <a:gd name="T70" fmla="*/ 34 w 87"/>
                <a:gd name="T71" fmla="*/ 15 h 83"/>
                <a:gd name="T72" fmla="*/ 24 w 87"/>
                <a:gd name="T73" fmla="*/ 20 h 83"/>
                <a:gd name="T74" fmla="*/ 19 w 87"/>
                <a:gd name="T75" fmla="*/ 24 h 83"/>
                <a:gd name="T76" fmla="*/ 16 w 87"/>
                <a:gd name="T77" fmla="*/ 26 h 83"/>
                <a:gd name="T78" fmla="*/ 14 w 87"/>
                <a:gd name="T79" fmla="*/ 28 h 83"/>
                <a:gd name="T80" fmla="*/ 3 w 87"/>
                <a:gd name="T81" fmla="*/ 44 h 83"/>
                <a:gd name="T82" fmla="*/ 3 w 87"/>
                <a:gd name="T83" fmla="*/ 64 h 83"/>
                <a:gd name="T84" fmla="*/ 4 w 87"/>
                <a:gd name="T85" fmla="*/ 68 h 83"/>
                <a:gd name="T86" fmla="*/ 7 w 87"/>
                <a:gd name="T87" fmla="*/ 72 h 83"/>
                <a:gd name="T88" fmla="*/ 10 w 87"/>
                <a:gd name="T89" fmla="*/ 75 h 83"/>
                <a:gd name="T90" fmla="*/ 14 w 87"/>
                <a:gd name="T91" fmla="*/ 77 h 83"/>
                <a:gd name="T92" fmla="*/ 31 w 87"/>
                <a:gd name="T93" fmla="*/ 83 h 83"/>
                <a:gd name="T94" fmla="*/ 31 w 87"/>
                <a:gd name="T95" fmla="*/ 83 h 83"/>
                <a:gd name="T96" fmla="*/ 46 w 87"/>
                <a:gd name="T97" fmla="*/ 80 h 83"/>
                <a:gd name="T98" fmla="*/ 61 w 87"/>
                <a:gd name="T99" fmla="*/ 77 h 83"/>
                <a:gd name="T100" fmla="*/ 73 w 87"/>
                <a:gd name="T101" fmla="*/ 69 h 83"/>
                <a:gd name="T102" fmla="*/ 82 w 87"/>
                <a:gd name="T103" fmla="*/ 57 h 83"/>
                <a:gd name="T104" fmla="*/ 84 w 87"/>
                <a:gd name="T105" fmla="*/ 50 h 83"/>
                <a:gd name="T106" fmla="*/ 84 w 87"/>
                <a:gd name="T107" fmla="*/ 42 h 83"/>
                <a:gd name="T108" fmla="*/ 80 w 87"/>
                <a:gd name="T109" fmla="*/ 30 h 83"/>
                <a:gd name="T110" fmla="*/ 85 w 87"/>
                <a:gd name="T111" fmla="*/ 27 h 83"/>
                <a:gd name="T112" fmla="*/ 87 w 87"/>
                <a:gd name="T113" fmla="*/ 22 h 83"/>
                <a:gd name="T114" fmla="*/ 87 w 87"/>
                <a:gd name="T115" fmla="*/ 14 h 83"/>
                <a:gd name="T116" fmla="*/ 86 w 87"/>
                <a:gd name="T117" fmla="*/ 7 h 83"/>
                <a:gd name="T118" fmla="*/ 84 w 87"/>
                <a:gd name="T119" fmla="*/ 2 h 83"/>
                <a:gd name="T120" fmla="*/ 80 w 87"/>
                <a:gd name="T1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" h="83">
                  <a:moveTo>
                    <a:pt x="48" y="60"/>
                  </a:moveTo>
                  <a:cubicBezTo>
                    <a:pt x="48" y="60"/>
                    <a:pt x="47" y="60"/>
                    <a:pt x="47" y="60"/>
                  </a:cubicBezTo>
                  <a:cubicBezTo>
                    <a:pt x="46" y="60"/>
                    <a:pt x="45" y="60"/>
                    <a:pt x="44" y="60"/>
                  </a:cubicBezTo>
                  <a:cubicBezTo>
                    <a:pt x="43" y="60"/>
                    <a:pt x="42" y="59"/>
                    <a:pt x="41" y="59"/>
                  </a:cubicBezTo>
                  <a:cubicBezTo>
                    <a:pt x="39" y="58"/>
                    <a:pt x="37" y="58"/>
                    <a:pt x="35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4" y="54"/>
                    <a:pt x="34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6" y="51"/>
                    <a:pt x="36" y="51"/>
                  </a:cubicBezTo>
                  <a:cubicBezTo>
                    <a:pt x="37" y="50"/>
                    <a:pt x="38" y="49"/>
                    <a:pt x="39" y="49"/>
                  </a:cubicBezTo>
                  <a:cubicBezTo>
                    <a:pt x="42" y="46"/>
                    <a:pt x="47" y="43"/>
                    <a:pt x="51" y="41"/>
                  </a:cubicBezTo>
                  <a:cubicBezTo>
                    <a:pt x="56" y="39"/>
                    <a:pt x="62" y="36"/>
                    <a:pt x="67" y="34"/>
                  </a:cubicBezTo>
                  <a:cubicBezTo>
                    <a:pt x="68" y="34"/>
                    <a:pt x="70" y="33"/>
                    <a:pt x="71" y="33"/>
                  </a:cubicBezTo>
                  <a:cubicBezTo>
                    <a:pt x="72" y="34"/>
                    <a:pt x="72" y="36"/>
                    <a:pt x="72" y="37"/>
                  </a:cubicBezTo>
                  <a:cubicBezTo>
                    <a:pt x="73" y="40"/>
                    <a:pt x="72" y="44"/>
                    <a:pt x="71" y="46"/>
                  </a:cubicBezTo>
                  <a:cubicBezTo>
                    <a:pt x="70" y="48"/>
                    <a:pt x="69" y="49"/>
                    <a:pt x="68" y="50"/>
                  </a:cubicBezTo>
                  <a:cubicBezTo>
                    <a:pt x="68" y="51"/>
                    <a:pt x="67" y="52"/>
                    <a:pt x="66" y="53"/>
                  </a:cubicBezTo>
                  <a:cubicBezTo>
                    <a:pt x="65" y="54"/>
                    <a:pt x="63" y="56"/>
                    <a:pt x="60" y="57"/>
                  </a:cubicBezTo>
                  <a:cubicBezTo>
                    <a:pt x="57" y="59"/>
                    <a:pt x="54" y="60"/>
                    <a:pt x="51" y="60"/>
                  </a:cubicBezTo>
                  <a:cubicBezTo>
                    <a:pt x="50" y="60"/>
                    <a:pt x="50" y="60"/>
                    <a:pt x="49" y="60"/>
                  </a:cubicBezTo>
                  <a:cubicBezTo>
                    <a:pt x="49" y="60"/>
                    <a:pt x="48" y="60"/>
                    <a:pt x="48" y="60"/>
                  </a:cubicBezTo>
                  <a:moveTo>
                    <a:pt x="80" y="0"/>
                  </a:moveTo>
                  <a:cubicBezTo>
                    <a:pt x="80" y="0"/>
                    <a:pt x="80" y="0"/>
                    <a:pt x="79" y="0"/>
                  </a:cubicBezTo>
                  <a:cubicBezTo>
                    <a:pt x="75" y="0"/>
                    <a:pt x="71" y="0"/>
                    <a:pt x="67" y="1"/>
                  </a:cubicBezTo>
                  <a:cubicBezTo>
                    <a:pt x="65" y="1"/>
                    <a:pt x="63" y="2"/>
                    <a:pt x="61" y="3"/>
                  </a:cubicBezTo>
                  <a:cubicBezTo>
                    <a:pt x="58" y="4"/>
                    <a:pt x="55" y="5"/>
                    <a:pt x="52" y="6"/>
                  </a:cubicBezTo>
                  <a:cubicBezTo>
                    <a:pt x="49" y="7"/>
                    <a:pt x="46" y="9"/>
                    <a:pt x="43" y="10"/>
                  </a:cubicBezTo>
                  <a:cubicBezTo>
                    <a:pt x="40" y="12"/>
                    <a:pt x="37" y="13"/>
                    <a:pt x="34" y="15"/>
                  </a:cubicBezTo>
                  <a:cubicBezTo>
                    <a:pt x="31" y="16"/>
                    <a:pt x="28" y="18"/>
                    <a:pt x="24" y="20"/>
                  </a:cubicBezTo>
                  <a:cubicBezTo>
                    <a:pt x="22" y="21"/>
                    <a:pt x="21" y="23"/>
                    <a:pt x="19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7"/>
                    <a:pt x="14" y="28"/>
                  </a:cubicBezTo>
                  <a:cubicBezTo>
                    <a:pt x="9" y="32"/>
                    <a:pt x="5" y="37"/>
                    <a:pt x="3" y="44"/>
                  </a:cubicBezTo>
                  <a:cubicBezTo>
                    <a:pt x="1" y="50"/>
                    <a:pt x="0" y="57"/>
                    <a:pt x="3" y="64"/>
                  </a:cubicBezTo>
                  <a:cubicBezTo>
                    <a:pt x="3" y="65"/>
                    <a:pt x="4" y="66"/>
                    <a:pt x="4" y="68"/>
                  </a:cubicBezTo>
                  <a:cubicBezTo>
                    <a:pt x="5" y="69"/>
                    <a:pt x="6" y="70"/>
                    <a:pt x="7" y="72"/>
                  </a:cubicBezTo>
                  <a:cubicBezTo>
                    <a:pt x="8" y="73"/>
                    <a:pt x="9" y="74"/>
                    <a:pt x="10" y="75"/>
                  </a:cubicBezTo>
                  <a:cubicBezTo>
                    <a:pt x="11" y="76"/>
                    <a:pt x="12" y="77"/>
                    <a:pt x="14" y="77"/>
                  </a:cubicBezTo>
                  <a:cubicBezTo>
                    <a:pt x="20" y="81"/>
                    <a:pt x="25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7" y="83"/>
                    <a:pt x="42" y="81"/>
                    <a:pt x="46" y="80"/>
                  </a:cubicBezTo>
                  <a:cubicBezTo>
                    <a:pt x="51" y="79"/>
                    <a:pt x="56" y="79"/>
                    <a:pt x="61" y="77"/>
                  </a:cubicBezTo>
                  <a:cubicBezTo>
                    <a:pt x="66" y="76"/>
                    <a:pt x="70" y="72"/>
                    <a:pt x="73" y="69"/>
                  </a:cubicBezTo>
                  <a:cubicBezTo>
                    <a:pt x="77" y="66"/>
                    <a:pt x="80" y="61"/>
                    <a:pt x="82" y="57"/>
                  </a:cubicBezTo>
                  <a:cubicBezTo>
                    <a:pt x="83" y="54"/>
                    <a:pt x="83" y="52"/>
                    <a:pt x="84" y="50"/>
                  </a:cubicBezTo>
                  <a:cubicBezTo>
                    <a:pt x="84" y="47"/>
                    <a:pt x="84" y="45"/>
                    <a:pt x="84" y="42"/>
                  </a:cubicBezTo>
                  <a:cubicBezTo>
                    <a:pt x="83" y="38"/>
                    <a:pt x="82" y="34"/>
                    <a:pt x="80" y="30"/>
                  </a:cubicBezTo>
                  <a:cubicBezTo>
                    <a:pt x="82" y="29"/>
                    <a:pt x="83" y="28"/>
                    <a:pt x="85" y="27"/>
                  </a:cubicBezTo>
                  <a:cubicBezTo>
                    <a:pt x="86" y="26"/>
                    <a:pt x="87" y="25"/>
                    <a:pt x="87" y="22"/>
                  </a:cubicBezTo>
                  <a:cubicBezTo>
                    <a:pt x="87" y="19"/>
                    <a:pt x="87" y="17"/>
                    <a:pt x="87" y="14"/>
                  </a:cubicBezTo>
                  <a:cubicBezTo>
                    <a:pt x="87" y="12"/>
                    <a:pt x="87" y="10"/>
                    <a:pt x="86" y="7"/>
                  </a:cubicBezTo>
                  <a:cubicBezTo>
                    <a:pt x="86" y="4"/>
                    <a:pt x="85" y="2"/>
                    <a:pt x="84" y="2"/>
                  </a:cubicBezTo>
                  <a:cubicBezTo>
                    <a:pt x="83" y="0"/>
                    <a:pt x="81" y="0"/>
                    <a:pt x="8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" name="Freeform 67"/>
            <p:cNvSpPr>
              <a:spLocks/>
            </p:cNvSpPr>
            <p:nvPr/>
          </p:nvSpPr>
          <p:spPr bwMode="ltGray">
            <a:xfrm>
              <a:off x="5286376" y="5411788"/>
              <a:ext cx="85725" cy="71438"/>
            </a:xfrm>
            <a:custGeom>
              <a:avLst/>
              <a:gdLst>
                <a:gd name="T0" fmla="*/ 56 w 154"/>
                <a:gd name="T1" fmla="*/ 5 h 129"/>
                <a:gd name="T2" fmla="*/ 22 w 154"/>
                <a:gd name="T3" fmla="*/ 24 h 129"/>
                <a:gd name="T4" fmla="*/ 7 w 154"/>
                <a:gd name="T5" fmla="*/ 44 h 129"/>
                <a:gd name="T6" fmla="*/ 1 w 154"/>
                <a:gd name="T7" fmla="*/ 62 h 129"/>
                <a:gd name="T8" fmla="*/ 0 w 154"/>
                <a:gd name="T9" fmla="*/ 65 h 129"/>
                <a:gd name="T10" fmla="*/ 6 w 154"/>
                <a:gd name="T11" fmla="*/ 68 h 129"/>
                <a:gd name="T12" fmla="*/ 16 w 154"/>
                <a:gd name="T13" fmla="*/ 49 h 129"/>
                <a:gd name="T14" fmla="*/ 35 w 154"/>
                <a:gd name="T15" fmla="*/ 32 h 129"/>
                <a:gd name="T16" fmla="*/ 44 w 154"/>
                <a:gd name="T17" fmla="*/ 27 h 129"/>
                <a:gd name="T18" fmla="*/ 48 w 154"/>
                <a:gd name="T19" fmla="*/ 25 h 129"/>
                <a:gd name="T20" fmla="*/ 59 w 154"/>
                <a:gd name="T21" fmla="*/ 21 h 129"/>
                <a:gd name="T22" fmla="*/ 63 w 154"/>
                <a:gd name="T23" fmla="*/ 20 h 129"/>
                <a:gd name="T24" fmla="*/ 65 w 154"/>
                <a:gd name="T25" fmla="*/ 20 h 129"/>
                <a:gd name="T26" fmla="*/ 74 w 154"/>
                <a:gd name="T27" fmla="*/ 19 h 129"/>
                <a:gd name="T28" fmla="*/ 91 w 154"/>
                <a:gd name="T29" fmla="*/ 22 h 129"/>
                <a:gd name="T30" fmla="*/ 105 w 154"/>
                <a:gd name="T31" fmla="*/ 30 h 129"/>
                <a:gd name="T32" fmla="*/ 119 w 154"/>
                <a:gd name="T33" fmla="*/ 42 h 129"/>
                <a:gd name="T34" fmla="*/ 121 w 154"/>
                <a:gd name="T35" fmla="*/ 45 h 129"/>
                <a:gd name="T36" fmla="*/ 122 w 154"/>
                <a:gd name="T37" fmla="*/ 65 h 129"/>
                <a:gd name="T38" fmla="*/ 94 w 154"/>
                <a:gd name="T39" fmla="*/ 94 h 129"/>
                <a:gd name="T40" fmla="*/ 80 w 154"/>
                <a:gd name="T41" fmla="*/ 98 h 129"/>
                <a:gd name="T42" fmla="*/ 75 w 154"/>
                <a:gd name="T43" fmla="*/ 98 h 129"/>
                <a:gd name="T44" fmla="*/ 70 w 154"/>
                <a:gd name="T45" fmla="*/ 98 h 129"/>
                <a:gd name="T46" fmla="*/ 50 w 154"/>
                <a:gd name="T47" fmla="*/ 90 h 129"/>
                <a:gd name="T48" fmla="*/ 34 w 154"/>
                <a:gd name="T49" fmla="*/ 63 h 129"/>
                <a:gd name="T50" fmla="*/ 22 w 154"/>
                <a:gd name="T51" fmla="*/ 59 h 129"/>
                <a:gd name="T52" fmla="*/ 13 w 154"/>
                <a:gd name="T53" fmla="*/ 61 h 129"/>
                <a:gd name="T54" fmla="*/ 8 w 154"/>
                <a:gd name="T55" fmla="*/ 73 h 129"/>
                <a:gd name="T56" fmla="*/ 19 w 154"/>
                <a:gd name="T57" fmla="*/ 102 h 129"/>
                <a:gd name="T58" fmla="*/ 23 w 154"/>
                <a:gd name="T59" fmla="*/ 108 h 129"/>
                <a:gd name="T60" fmla="*/ 32 w 154"/>
                <a:gd name="T61" fmla="*/ 117 h 129"/>
                <a:gd name="T62" fmla="*/ 44 w 154"/>
                <a:gd name="T63" fmla="*/ 124 h 129"/>
                <a:gd name="T64" fmla="*/ 52 w 154"/>
                <a:gd name="T65" fmla="*/ 127 h 129"/>
                <a:gd name="T66" fmla="*/ 63 w 154"/>
                <a:gd name="T67" fmla="*/ 129 h 129"/>
                <a:gd name="T68" fmla="*/ 72 w 154"/>
                <a:gd name="T69" fmla="*/ 129 h 129"/>
                <a:gd name="T70" fmla="*/ 123 w 154"/>
                <a:gd name="T71" fmla="*/ 115 h 129"/>
                <a:gd name="T72" fmla="*/ 153 w 154"/>
                <a:gd name="T73" fmla="*/ 68 h 129"/>
                <a:gd name="T74" fmla="*/ 150 w 154"/>
                <a:gd name="T75" fmla="*/ 42 h 129"/>
                <a:gd name="T76" fmla="*/ 108 w 154"/>
                <a:gd name="T77" fmla="*/ 7 h 129"/>
                <a:gd name="T78" fmla="*/ 78 w 154"/>
                <a:gd name="T7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29">
                  <a:moveTo>
                    <a:pt x="78" y="0"/>
                  </a:moveTo>
                  <a:cubicBezTo>
                    <a:pt x="70" y="0"/>
                    <a:pt x="63" y="2"/>
                    <a:pt x="56" y="5"/>
                  </a:cubicBezTo>
                  <a:cubicBezTo>
                    <a:pt x="48" y="7"/>
                    <a:pt x="40" y="11"/>
                    <a:pt x="32" y="16"/>
                  </a:cubicBezTo>
                  <a:cubicBezTo>
                    <a:pt x="29" y="18"/>
                    <a:pt x="25" y="21"/>
                    <a:pt x="22" y="24"/>
                  </a:cubicBezTo>
                  <a:cubicBezTo>
                    <a:pt x="19" y="27"/>
                    <a:pt x="16" y="30"/>
                    <a:pt x="14" y="33"/>
                  </a:cubicBezTo>
                  <a:cubicBezTo>
                    <a:pt x="11" y="37"/>
                    <a:pt x="9" y="40"/>
                    <a:pt x="7" y="44"/>
                  </a:cubicBezTo>
                  <a:cubicBezTo>
                    <a:pt x="5" y="48"/>
                    <a:pt x="4" y="52"/>
                    <a:pt x="3" y="56"/>
                  </a:cubicBezTo>
                  <a:cubicBezTo>
                    <a:pt x="2" y="58"/>
                    <a:pt x="2" y="60"/>
                    <a:pt x="1" y="62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5"/>
                    <a:pt x="0" y="65"/>
                  </a:cubicBezTo>
                  <a:cubicBezTo>
                    <a:pt x="1" y="65"/>
                    <a:pt x="1" y="66"/>
                    <a:pt x="2" y="66"/>
                  </a:cubicBezTo>
                  <a:cubicBezTo>
                    <a:pt x="4" y="67"/>
                    <a:pt x="5" y="68"/>
                    <a:pt x="6" y="68"/>
                  </a:cubicBezTo>
                  <a:cubicBezTo>
                    <a:pt x="7" y="68"/>
                    <a:pt x="7" y="67"/>
                    <a:pt x="7" y="67"/>
                  </a:cubicBezTo>
                  <a:cubicBezTo>
                    <a:pt x="10" y="61"/>
                    <a:pt x="13" y="54"/>
                    <a:pt x="16" y="49"/>
                  </a:cubicBezTo>
                  <a:cubicBezTo>
                    <a:pt x="20" y="43"/>
                    <a:pt x="25" y="38"/>
                    <a:pt x="30" y="34"/>
                  </a:cubicBezTo>
                  <a:cubicBezTo>
                    <a:pt x="32" y="33"/>
                    <a:pt x="33" y="33"/>
                    <a:pt x="35" y="32"/>
                  </a:cubicBezTo>
                  <a:cubicBezTo>
                    <a:pt x="36" y="31"/>
                    <a:pt x="38" y="30"/>
                    <a:pt x="39" y="29"/>
                  </a:cubicBezTo>
                  <a:cubicBezTo>
                    <a:pt x="41" y="29"/>
                    <a:pt x="42" y="28"/>
                    <a:pt x="44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1" y="24"/>
                    <a:pt x="55" y="22"/>
                    <a:pt x="5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9" y="19"/>
                    <a:pt x="71" y="19"/>
                    <a:pt x="74" y="19"/>
                  </a:cubicBezTo>
                  <a:cubicBezTo>
                    <a:pt x="78" y="19"/>
                    <a:pt x="82" y="20"/>
                    <a:pt x="86" y="21"/>
                  </a:cubicBezTo>
                  <a:cubicBezTo>
                    <a:pt x="88" y="21"/>
                    <a:pt x="90" y="21"/>
                    <a:pt x="91" y="22"/>
                  </a:cubicBezTo>
                  <a:cubicBezTo>
                    <a:pt x="93" y="22"/>
                    <a:pt x="94" y="23"/>
                    <a:pt x="95" y="24"/>
                  </a:cubicBezTo>
                  <a:cubicBezTo>
                    <a:pt x="98" y="25"/>
                    <a:pt x="102" y="27"/>
                    <a:pt x="105" y="30"/>
                  </a:cubicBezTo>
                  <a:cubicBezTo>
                    <a:pt x="110" y="33"/>
                    <a:pt x="114" y="36"/>
                    <a:pt x="117" y="40"/>
                  </a:cubicBezTo>
                  <a:cubicBezTo>
                    <a:pt x="118" y="41"/>
                    <a:pt x="118" y="42"/>
                    <a:pt x="119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5"/>
                    <a:pt x="121" y="45"/>
                  </a:cubicBezTo>
                  <a:cubicBezTo>
                    <a:pt x="122" y="47"/>
                    <a:pt x="122" y="50"/>
                    <a:pt x="123" y="52"/>
                  </a:cubicBezTo>
                  <a:cubicBezTo>
                    <a:pt x="124" y="57"/>
                    <a:pt x="123" y="61"/>
                    <a:pt x="122" y="65"/>
                  </a:cubicBezTo>
                  <a:cubicBezTo>
                    <a:pt x="121" y="70"/>
                    <a:pt x="119" y="74"/>
                    <a:pt x="115" y="78"/>
                  </a:cubicBezTo>
                  <a:cubicBezTo>
                    <a:pt x="110" y="84"/>
                    <a:pt x="103" y="90"/>
                    <a:pt x="94" y="94"/>
                  </a:cubicBezTo>
                  <a:cubicBezTo>
                    <a:pt x="91" y="95"/>
                    <a:pt x="87" y="96"/>
                    <a:pt x="83" y="97"/>
                  </a:cubicBezTo>
                  <a:cubicBezTo>
                    <a:pt x="82" y="97"/>
                    <a:pt x="81" y="97"/>
                    <a:pt x="80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5" y="98"/>
                    <a:pt x="62" y="97"/>
                    <a:pt x="59" y="96"/>
                  </a:cubicBezTo>
                  <a:cubicBezTo>
                    <a:pt x="55" y="95"/>
                    <a:pt x="53" y="93"/>
                    <a:pt x="50" y="90"/>
                  </a:cubicBezTo>
                  <a:cubicBezTo>
                    <a:pt x="47" y="87"/>
                    <a:pt x="44" y="83"/>
                    <a:pt x="42" y="79"/>
                  </a:cubicBezTo>
                  <a:cubicBezTo>
                    <a:pt x="40" y="74"/>
                    <a:pt x="38" y="68"/>
                    <a:pt x="34" y="63"/>
                  </a:cubicBezTo>
                  <a:cubicBezTo>
                    <a:pt x="33" y="62"/>
                    <a:pt x="32" y="60"/>
                    <a:pt x="28" y="60"/>
                  </a:cubicBezTo>
                  <a:cubicBezTo>
                    <a:pt x="26" y="60"/>
                    <a:pt x="24" y="59"/>
                    <a:pt x="22" y="59"/>
                  </a:cubicBezTo>
                  <a:cubicBezTo>
                    <a:pt x="21" y="59"/>
                    <a:pt x="21" y="59"/>
                    <a:pt x="20" y="59"/>
                  </a:cubicBezTo>
                  <a:cubicBezTo>
                    <a:pt x="18" y="60"/>
                    <a:pt x="16" y="60"/>
                    <a:pt x="13" y="61"/>
                  </a:cubicBezTo>
                  <a:cubicBezTo>
                    <a:pt x="10" y="62"/>
                    <a:pt x="9" y="64"/>
                    <a:pt x="8" y="65"/>
                  </a:cubicBezTo>
                  <a:cubicBezTo>
                    <a:pt x="7" y="68"/>
                    <a:pt x="7" y="71"/>
                    <a:pt x="8" y="73"/>
                  </a:cubicBezTo>
                  <a:cubicBezTo>
                    <a:pt x="10" y="81"/>
                    <a:pt x="12" y="88"/>
                    <a:pt x="16" y="97"/>
                  </a:cubicBezTo>
                  <a:cubicBezTo>
                    <a:pt x="17" y="99"/>
                    <a:pt x="18" y="100"/>
                    <a:pt x="19" y="10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2" y="106"/>
                    <a:pt x="23" y="107"/>
                    <a:pt x="23" y="108"/>
                  </a:cubicBezTo>
                  <a:cubicBezTo>
                    <a:pt x="25" y="110"/>
                    <a:pt x="26" y="111"/>
                    <a:pt x="27" y="113"/>
                  </a:cubicBezTo>
                  <a:cubicBezTo>
                    <a:pt x="29" y="114"/>
                    <a:pt x="30" y="115"/>
                    <a:pt x="32" y="117"/>
                  </a:cubicBezTo>
                  <a:cubicBezTo>
                    <a:pt x="35" y="119"/>
                    <a:pt x="38" y="121"/>
                    <a:pt x="42" y="123"/>
                  </a:cubicBezTo>
                  <a:cubicBezTo>
                    <a:pt x="43" y="123"/>
                    <a:pt x="44" y="124"/>
                    <a:pt x="44" y="12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9" y="126"/>
                    <a:pt x="51" y="127"/>
                    <a:pt x="52" y="127"/>
                  </a:cubicBezTo>
                  <a:cubicBezTo>
                    <a:pt x="54" y="127"/>
                    <a:pt x="56" y="128"/>
                    <a:pt x="58" y="128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4" y="129"/>
                    <a:pt x="66" y="129"/>
                    <a:pt x="68" y="129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75" y="129"/>
                    <a:pt x="78" y="129"/>
                    <a:pt x="82" y="129"/>
                  </a:cubicBezTo>
                  <a:cubicBezTo>
                    <a:pt x="97" y="128"/>
                    <a:pt x="111" y="123"/>
                    <a:pt x="123" y="115"/>
                  </a:cubicBezTo>
                  <a:cubicBezTo>
                    <a:pt x="131" y="109"/>
                    <a:pt x="137" y="103"/>
                    <a:pt x="143" y="95"/>
                  </a:cubicBezTo>
                  <a:cubicBezTo>
                    <a:pt x="148" y="87"/>
                    <a:pt x="152" y="78"/>
                    <a:pt x="153" y="68"/>
                  </a:cubicBezTo>
                  <a:cubicBezTo>
                    <a:pt x="154" y="64"/>
                    <a:pt x="154" y="59"/>
                    <a:pt x="153" y="55"/>
                  </a:cubicBezTo>
                  <a:cubicBezTo>
                    <a:pt x="153" y="50"/>
                    <a:pt x="151" y="46"/>
                    <a:pt x="150" y="42"/>
                  </a:cubicBezTo>
                  <a:cubicBezTo>
                    <a:pt x="145" y="33"/>
                    <a:pt x="140" y="25"/>
                    <a:pt x="132" y="19"/>
                  </a:cubicBezTo>
                  <a:cubicBezTo>
                    <a:pt x="125" y="13"/>
                    <a:pt x="116" y="10"/>
                    <a:pt x="108" y="7"/>
                  </a:cubicBezTo>
                  <a:cubicBezTo>
                    <a:pt x="99" y="4"/>
                    <a:pt x="91" y="1"/>
                    <a:pt x="82" y="0"/>
                  </a:cubicBezTo>
                  <a:cubicBezTo>
                    <a:pt x="81" y="0"/>
                    <a:pt x="79" y="0"/>
                    <a:pt x="7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Option 3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reeform 30"/>
          <p:cNvSpPr>
            <a:spLocks/>
          </p:cNvSpPr>
          <p:nvPr/>
        </p:nvSpPr>
        <p:spPr bwMode="ltGray">
          <a:xfrm>
            <a:off x="6528123" y="1364578"/>
            <a:ext cx="4431659" cy="4333901"/>
          </a:xfrm>
          <a:custGeom>
            <a:avLst/>
            <a:gdLst>
              <a:gd name="T0" fmla="*/ 477 w 767"/>
              <a:gd name="T1" fmla="*/ 4 h 748"/>
              <a:gd name="T2" fmla="*/ 476 w 767"/>
              <a:gd name="T3" fmla="*/ 4 h 748"/>
              <a:gd name="T4" fmla="*/ 472 w 767"/>
              <a:gd name="T5" fmla="*/ 15 h 748"/>
              <a:gd name="T6" fmla="*/ 470 w 767"/>
              <a:gd name="T7" fmla="*/ 24 h 748"/>
              <a:gd name="T8" fmla="*/ 445 w 767"/>
              <a:gd name="T9" fmla="*/ 105 h 748"/>
              <a:gd name="T10" fmla="*/ 414 w 767"/>
              <a:gd name="T11" fmla="*/ 200 h 748"/>
              <a:gd name="T12" fmla="*/ 369 w 767"/>
              <a:gd name="T13" fmla="*/ 319 h 748"/>
              <a:gd name="T14" fmla="*/ 351 w 767"/>
              <a:gd name="T15" fmla="*/ 235 h 748"/>
              <a:gd name="T16" fmla="*/ 313 w 767"/>
              <a:gd name="T17" fmla="*/ 65 h 748"/>
              <a:gd name="T18" fmla="*/ 307 w 767"/>
              <a:gd name="T19" fmla="*/ 50 h 748"/>
              <a:gd name="T20" fmla="*/ 317 w 767"/>
              <a:gd name="T21" fmla="*/ 130 h 748"/>
              <a:gd name="T22" fmla="*/ 334 w 767"/>
              <a:gd name="T23" fmla="*/ 250 h 748"/>
              <a:gd name="T24" fmla="*/ 345 w 767"/>
              <a:gd name="T25" fmla="*/ 341 h 748"/>
              <a:gd name="T26" fmla="*/ 289 w 767"/>
              <a:gd name="T27" fmla="*/ 301 h 748"/>
              <a:gd name="T28" fmla="*/ 191 w 767"/>
              <a:gd name="T29" fmla="*/ 238 h 748"/>
              <a:gd name="T30" fmla="*/ 119 w 767"/>
              <a:gd name="T31" fmla="*/ 200 h 748"/>
              <a:gd name="T32" fmla="*/ 111 w 767"/>
              <a:gd name="T33" fmla="*/ 199 h 748"/>
              <a:gd name="T34" fmla="*/ 200 w 767"/>
              <a:gd name="T35" fmla="*/ 261 h 748"/>
              <a:gd name="T36" fmla="*/ 306 w 767"/>
              <a:gd name="T37" fmla="*/ 337 h 748"/>
              <a:gd name="T38" fmla="*/ 322 w 767"/>
              <a:gd name="T39" fmla="*/ 389 h 748"/>
              <a:gd name="T40" fmla="*/ 119 w 767"/>
              <a:gd name="T41" fmla="*/ 475 h 748"/>
              <a:gd name="T42" fmla="*/ 4 w 767"/>
              <a:gd name="T43" fmla="*/ 529 h 748"/>
              <a:gd name="T44" fmla="*/ 5 w 767"/>
              <a:gd name="T45" fmla="*/ 536 h 748"/>
              <a:gd name="T46" fmla="*/ 193 w 767"/>
              <a:gd name="T47" fmla="*/ 463 h 748"/>
              <a:gd name="T48" fmla="*/ 333 w 767"/>
              <a:gd name="T49" fmla="*/ 411 h 748"/>
              <a:gd name="T50" fmla="*/ 276 w 767"/>
              <a:gd name="T51" fmla="*/ 559 h 748"/>
              <a:gd name="T52" fmla="*/ 237 w 767"/>
              <a:gd name="T53" fmla="*/ 657 h 748"/>
              <a:gd name="T54" fmla="*/ 213 w 767"/>
              <a:gd name="T55" fmla="*/ 743 h 748"/>
              <a:gd name="T56" fmla="*/ 236 w 767"/>
              <a:gd name="T57" fmla="*/ 732 h 748"/>
              <a:gd name="T58" fmla="*/ 277 w 767"/>
              <a:gd name="T59" fmla="*/ 639 h 748"/>
              <a:gd name="T60" fmla="*/ 339 w 767"/>
              <a:gd name="T61" fmla="*/ 482 h 748"/>
              <a:gd name="T62" fmla="*/ 372 w 767"/>
              <a:gd name="T63" fmla="*/ 512 h 748"/>
              <a:gd name="T64" fmla="*/ 404 w 767"/>
              <a:gd name="T65" fmla="*/ 682 h 748"/>
              <a:gd name="T66" fmla="*/ 425 w 767"/>
              <a:gd name="T67" fmla="*/ 693 h 748"/>
              <a:gd name="T68" fmla="*/ 423 w 767"/>
              <a:gd name="T69" fmla="*/ 620 h 748"/>
              <a:gd name="T70" fmla="*/ 398 w 767"/>
              <a:gd name="T71" fmla="*/ 478 h 748"/>
              <a:gd name="T72" fmla="*/ 458 w 767"/>
              <a:gd name="T73" fmla="*/ 459 h 748"/>
              <a:gd name="T74" fmla="*/ 605 w 767"/>
              <a:gd name="T75" fmla="*/ 577 h 748"/>
              <a:gd name="T76" fmla="*/ 665 w 767"/>
              <a:gd name="T77" fmla="*/ 621 h 748"/>
              <a:gd name="T78" fmla="*/ 670 w 767"/>
              <a:gd name="T79" fmla="*/ 595 h 748"/>
              <a:gd name="T80" fmla="*/ 581 w 767"/>
              <a:gd name="T81" fmla="*/ 518 h 748"/>
              <a:gd name="T82" fmla="*/ 437 w 767"/>
              <a:gd name="T83" fmla="*/ 403 h 748"/>
              <a:gd name="T84" fmla="*/ 556 w 767"/>
              <a:gd name="T85" fmla="*/ 322 h 748"/>
              <a:gd name="T86" fmla="*/ 756 w 767"/>
              <a:gd name="T87" fmla="*/ 231 h 748"/>
              <a:gd name="T88" fmla="*/ 758 w 767"/>
              <a:gd name="T89" fmla="*/ 204 h 748"/>
              <a:gd name="T90" fmla="*/ 677 w 767"/>
              <a:gd name="T91" fmla="*/ 234 h 748"/>
              <a:gd name="T92" fmla="*/ 509 w 767"/>
              <a:gd name="T93" fmla="*/ 308 h 748"/>
              <a:gd name="T94" fmla="*/ 388 w 767"/>
              <a:gd name="T95" fmla="*/ 343 h 748"/>
              <a:gd name="T96" fmla="*/ 428 w 767"/>
              <a:gd name="T97" fmla="*/ 215 h 748"/>
              <a:gd name="T98" fmla="*/ 477 w 767"/>
              <a:gd name="T99" fmla="*/ 35 h 748"/>
              <a:gd name="T100" fmla="*/ 483 w 767"/>
              <a:gd name="T101" fmla="*/ 9 h 748"/>
              <a:gd name="T102" fmla="*/ 481 w 767"/>
              <a:gd name="T103" fmla="*/ 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7" h="748">
                <a:moveTo>
                  <a:pt x="481" y="0"/>
                </a:moveTo>
                <a:cubicBezTo>
                  <a:pt x="480" y="0"/>
                  <a:pt x="480" y="0"/>
                  <a:pt x="480" y="1"/>
                </a:cubicBezTo>
                <a:cubicBezTo>
                  <a:pt x="479" y="1"/>
                  <a:pt x="478" y="2"/>
                  <a:pt x="477" y="2"/>
                </a:cubicBezTo>
                <a:cubicBezTo>
                  <a:pt x="477" y="3"/>
                  <a:pt x="477" y="3"/>
                  <a:pt x="477" y="4"/>
                </a:cubicBezTo>
                <a:cubicBezTo>
                  <a:pt x="477" y="4"/>
                  <a:pt x="477" y="4"/>
                  <a:pt x="477" y="4"/>
                </a:cubicBezTo>
                <a:cubicBezTo>
                  <a:pt x="477" y="4"/>
                  <a:pt x="477" y="4"/>
                  <a:pt x="477" y="4"/>
                </a:cubicBezTo>
                <a:cubicBezTo>
                  <a:pt x="477" y="4"/>
                  <a:pt x="477" y="4"/>
                  <a:pt x="476" y="4"/>
                </a:cubicBezTo>
                <a:cubicBezTo>
                  <a:pt x="476" y="4"/>
                  <a:pt x="476" y="4"/>
                  <a:pt x="476" y="4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5"/>
                  <a:pt x="475" y="6"/>
                  <a:pt x="475" y="6"/>
                </a:cubicBezTo>
                <a:cubicBezTo>
                  <a:pt x="475" y="7"/>
                  <a:pt x="474" y="9"/>
                  <a:pt x="473" y="11"/>
                </a:cubicBezTo>
                <a:cubicBezTo>
                  <a:pt x="473" y="12"/>
                  <a:pt x="472" y="14"/>
                  <a:pt x="472" y="15"/>
                </a:cubicBezTo>
                <a:cubicBezTo>
                  <a:pt x="472" y="16"/>
                  <a:pt x="472" y="16"/>
                  <a:pt x="472" y="16"/>
                </a:cubicBezTo>
                <a:cubicBezTo>
                  <a:pt x="471" y="17"/>
                  <a:pt x="471" y="17"/>
                  <a:pt x="471" y="17"/>
                </a:cubicBezTo>
                <a:cubicBezTo>
                  <a:pt x="471" y="18"/>
                  <a:pt x="471" y="18"/>
                  <a:pt x="471" y="18"/>
                </a:cubicBezTo>
                <a:cubicBezTo>
                  <a:pt x="470" y="24"/>
                  <a:pt x="470" y="24"/>
                  <a:pt x="470" y="24"/>
                </a:cubicBezTo>
                <a:cubicBezTo>
                  <a:pt x="467" y="36"/>
                  <a:pt x="467" y="36"/>
                  <a:pt x="467" y="36"/>
                </a:cubicBezTo>
                <a:cubicBezTo>
                  <a:pt x="464" y="44"/>
                  <a:pt x="462" y="51"/>
                  <a:pt x="460" y="59"/>
                </a:cubicBezTo>
                <a:cubicBezTo>
                  <a:pt x="458" y="67"/>
                  <a:pt x="455" y="74"/>
                  <a:pt x="453" y="82"/>
                </a:cubicBezTo>
                <a:cubicBezTo>
                  <a:pt x="450" y="90"/>
                  <a:pt x="447" y="97"/>
                  <a:pt x="445" y="105"/>
                </a:cubicBezTo>
                <a:cubicBezTo>
                  <a:pt x="442" y="113"/>
                  <a:pt x="440" y="121"/>
                  <a:pt x="437" y="129"/>
                </a:cubicBezTo>
                <a:cubicBezTo>
                  <a:pt x="430" y="153"/>
                  <a:pt x="430" y="153"/>
                  <a:pt x="430" y="153"/>
                </a:cubicBezTo>
                <a:cubicBezTo>
                  <a:pt x="427" y="160"/>
                  <a:pt x="424" y="168"/>
                  <a:pt x="422" y="176"/>
                </a:cubicBezTo>
                <a:cubicBezTo>
                  <a:pt x="414" y="200"/>
                  <a:pt x="414" y="200"/>
                  <a:pt x="414" y="200"/>
                </a:cubicBezTo>
                <a:cubicBezTo>
                  <a:pt x="411" y="208"/>
                  <a:pt x="408" y="215"/>
                  <a:pt x="405" y="223"/>
                </a:cubicBezTo>
                <a:cubicBezTo>
                  <a:pt x="402" y="231"/>
                  <a:pt x="399" y="239"/>
                  <a:pt x="396" y="247"/>
                </a:cubicBezTo>
                <a:cubicBezTo>
                  <a:pt x="393" y="254"/>
                  <a:pt x="389" y="266"/>
                  <a:pt x="385" y="276"/>
                </a:cubicBezTo>
                <a:cubicBezTo>
                  <a:pt x="379" y="291"/>
                  <a:pt x="374" y="305"/>
                  <a:pt x="369" y="319"/>
                </a:cubicBezTo>
                <a:cubicBezTo>
                  <a:pt x="368" y="320"/>
                  <a:pt x="368" y="321"/>
                  <a:pt x="368" y="322"/>
                </a:cubicBezTo>
                <a:cubicBezTo>
                  <a:pt x="368" y="321"/>
                  <a:pt x="367" y="321"/>
                  <a:pt x="367" y="320"/>
                </a:cubicBezTo>
                <a:cubicBezTo>
                  <a:pt x="364" y="306"/>
                  <a:pt x="360" y="292"/>
                  <a:pt x="357" y="278"/>
                </a:cubicBezTo>
                <a:cubicBezTo>
                  <a:pt x="354" y="263"/>
                  <a:pt x="353" y="249"/>
                  <a:pt x="351" y="235"/>
                </a:cubicBezTo>
                <a:cubicBezTo>
                  <a:pt x="349" y="221"/>
                  <a:pt x="345" y="207"/>
                  <a:pt x="342" y="193"/>
                </a:cubicBezTo>
                <a:cubicBezTo>
                  <a:pt x="334" y="150"/>
                  <a:pt x="334" y="150"/>
                  <a:pt x="334" y="150"/>
                </a:cubicBezTo>
                <a:cubicBezTo>
                  <a:pt x="331" y="136"/>
                  <a:pt x="328" y="121"/>
                  <a:pt x="325" y="107"/>
                </a:cubicBezTo>
                <a:cubicBezTo>
                  <a:pt x="321" y="93"/>
                  <a:pt x="318" y="79"/>
                  <a:pt x="313" y="65"/>
                </a:cubicBezTo>
                <a:cubicBezTo>
                  <a:pt x="312" y="62"/>
                  <a:pt x="311" y="59"/>
                  <a:pt x="310" y="55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2"/>
                  <a:pt x="309" y="51"/>
                  <a:pt x="309" y="50"/>
                </a:cubicBezTo>
                <a:cubicBezTo>
                  <a:pt x="308" y="50"/>
                  <a:pt x="308" y="50"/>
                  <a:pt x="307" y="50"/>
                </a:cubicBezTo>
                <a:cubicBezTo>
                  <a:pt x="306" y="50"/>
                  <a:pt x="306" y="50"/>
                  <a:pt x="306" y="50"/>
                </a:cubicBezTo>
                <a:cubicBezTo>
                  <a:pt x="304" y="50"/>
                  <a:pt x="302" y="51"/>
                  <a:pt x="302" y="53"/>
                </a:cubicBezTo>
                <a:cubicBezTo>
                  <a:pt x="305" y="66"/>
                  <a:pt x="308" y="78"/>
                  <a:pt x="310" y="91"/>
                </a:cubicBezTo>
                <a:cubicBezTo>
                  <a:pt x="313" y="104"/>
                  <a:pt x="315" y="117"/>
                  <a:pt x="317" y="130"/>
                </a:cubicBezTo>
                <a:cubicBezTo>
                  <a:pt x="317" y="137"/>
                  <a:pt x="318" y="143"/>
                  <a:pt x="319" y="15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8" y="209"/>
                  <a:pt x="328" y="209"/>
                  <a:pt x="328" y="209"/>
                </a:cubicBezTo>
                <a:cubicBezTo>
                  <a:pt x="330" y="223"/>
                  <a:pt x="332" y="236"/>
                  <a:pt x="334" y="250"/>
                </a:cubicBezTo>
                <a:cubicBezTo>
                  <a:pt x="335" y="256"/>
                  <a:pt x="335" y="263"/>
                  <a:pt x="336" y="270"/>
                </a:cubicBezTo>
                <a:cubicBezTo>
                  <a:pt x="337" y="277"/>
                  <a:pt x="338" y="286"/>
                  <a:pt x="339" y="295"/>
                </a:cubicBezTo>
                <a:cubicBezTo>
                  <a:pt x="340" y="309"/>
                  <a:pt x="342" y="321"/>
                  <a:pt x="344" y="333"/>
                </a:cubicBezTo>
                <a:cubicBezTo>
                  <a:pt x="345" y="335"/>
                  <a:pt x="345" y="338"/>
                  <a:pt x="345" y="341"/>
                </a:cubicBezTo>
                <a:cubicBezTo>
                  <a:pt x="339" y="337"/>
                  <a:pt x="333" y="333"/>
                  <a:pt x="326" y="329"/>
                </a:cubicBezTo>
                <a:cubicBezTo>
                  <a:pt x="320" y="324"/>
                  <a:pt x="314" y="320"/>
                  <a:pt x="308" y="315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89" y="301"/>
                  <a:pt x="289" y="301"/>
                  <a:pt x="289" y="301"/>
                </a:cubicBezTo>
                <a:cubicBezTo>
                  <a:pt x="277" y="292"/>
                  <a:pt x="263" y="284"/>
                  <a:pt x="250" y="276"/>
                </a:cubicBezTo>
                <a:cubicBezTo>
                  <a:pt x="243" y="271"/>
                  <a:pt x="237" y="267"/>
                  <a:pt x="230" y="263"/>
                </a:cubicBezTo>
                <a:cubicBezTo>
                  <a:pt x="224" y="259"/>
                  <a:pt x="217" y="254"/>
                  <a:pt x="210" y="250"/>
                </a:cubicBezTo>
                <a:cubicBezTo>
                  <a:pt x="204" y="246"/>
                  <a:pt x="197" y="242"/>
                  <a:pt x="191" y="238"/>
                </a:cubicBezTo>
                <a:cubicBezTo>
                  <a:pt x="184" y="234"/>
                  <a:pt x="177" y="230"/>
                  <a:pt x="170" y="226"/>
                </a:cubicBezTo>
                <a:cubicBezTo>
                  <a:pt x="163" y="222"/>
                  <a:pt x="157" y="219"/>
                  <a:pt x="150" y="215"/>
                </a:cubicBezTo>
                <a:cubicBezTo>
                  <a:pt x="143" y="211"/>
                  <a:pt x="136" y="208"/>
                  <a:pt x="129" y="205"/>
                </a:cubicBezTo>
                <a:cubicBezTo>
                  <a:pt x="125" y="203"/>
                  <a:pt x="122" y="201"/>
                  <a:pt x="119" y="200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15" y="198"/>
                  <a:pt x="114" y="197"/>
                  <a:pt x="113" y="197"/>
                </a:cubicBezTo>
                <a:cubicBezTo>
                  <a:pt x="113" y="197"/>
                  <a:pt x="113" y="197"/>
                  <a:pt x="113" y="197"/>
                </a:cubicBezTo>
                <a:cubicBezTo>
                  <a:pt x="113" y="197"/>
                  <a:pt x="112" y="198"/>
                  <a:pt x="111" y="199"/>
                </a:cubicBezTo>
                <a:cubicBezTo>
                  <a:pt x="110" y="201"/>
                  <a:pt x="110" y="203"/>
                  <a:pt x="111" y="204"/>
                </a:cubicBezTo>
                <a:cubicBezTo>
                  <a:pt x="147" y="225"/>
                  <a:pt x="147" y="225"/>
                  <a:pt x="147" y="225"/>
                </a:cubicBezTo>
                <a:cubicBezTo>
                  <a:pt x="159" y="232"/>
                  <a:pt x="171" y="240"/>
                  <a:pt x="183" y="248"/>
                </a:cubicBezTo>
                <a:cubicBezTo>
                  <a:pt x="188" y="253"/>
                  <a:pt x="194" y="257"/>
                  <a:pt x="200" y="261"/>
                </a:cubicBezTo>
                <a:cubicBezTo>
                  <a:pt x="218" y="273"/>
                  <a:pt x="218" y="273"/>
                  <a:pt x="218" y="273"/>
                </a:cubicBezTo>
                <a:cubicBezTo>
                  <a:pt x="253" y="298"/>
                  <a:pt x="253" y="298"/>
                  <a:pt x="253" y="298"/>
                </a:cubicBezTo>
                <a:cubicBezTo>
                  <a:pt x="265" y="307"/>
                  <a:pt x="277" y="315"/>
                  <a:pt x="288" y="324"/>
                </a:cubicBezTo>
                <a:cubicBezTo>
                  <a:pt x="294" y="328"/>
                  <a:pt x="300" y="333"/>
                  <a:pt x="306" y="337"/>
                </a:cubicBezTo>
                <a:cubicBezTo>
                  <a:pt x="311" y="342"/>
                  <a:pt x="319" y="349"/>
                  <a:pt x="327" y="355"/>
                </a:cubicBezTo>
                <a:cubicBezTo>
                  <a:pt x="335" y="361"/>
                  <a:pt x="342" y="366"/>
                  <a:pt x="349" y="372"/>
                </a:cubicBezTo>
                <a:cubicBezTo>
                  <a:pt x="348" y="374"/>
                  <a:pt x="347" y="376"/>
                  <a:pt x="346" y="378"/>
                </a:cubicBezTo>
                <a:cubicBezTo>
                  <a:pt x="338" y="382"/>
                  <a:pt x="330" y="385"/>
                  <a:pt x="322" y="389"/>
                </a:cubicBezTo>
                <a:cubicBezTo>
                  <a:pt x="305" y="397"/>
                  <a:pt x="289" y="405"/>
                  <a:pt x="272" y="413"/>
                </a:cubicBezTo>
                <a:cubicBezTo>
                  <a:pt x="255" y="420"/>
                  <a:pt x="238" y="426"/>
                  <a:pt x="221" y="432"/>
                </a:cubicBezTo>
                <a:cubicBezTo>
                  <a:pt x="204" y="439"/>
                  <a:pt x="187" y="447"/>
                  <a:pt x="170" y="454"/>
                </a:cubicBezTo>
                <a:cubicBezTo>
                  <a:pt x="153" y="461"/>
                  <a:pt x="136" y="468"/>
                  <a:pt x="119" y="475"/>
                </a:cubicBezTo>
                <a:cubicBezTo>
                  <a:pt x="102" y="482"/>
                  <a:pt x="85" y="490"/>
                  <a:pt x="69" y="497"/>
                </a:cubicBezTo>
                <a:cubicBezTo>
                  <a:pt x="52" y="505"/>
                  <a:pt x="35" y="512"/>
                  <a:pt x="19" y="521"/>
                </a:cubicBezTo>
                <a:cubicBezTo>
                  <a:pt x="15" y="523"/>
                  <a:pt x="11" y="525"/>
                  <a:pt x="7" y="527"/>
                </a:cubicBezTo>
                <a:cubicBezTo>
                  <a:pt x="6" y="528"/>
                  <a:pt x="5" y="528"/>
                  <a:pt x="4" y="529"/>
                </a:cubicBezTo>
                <a:cubicBezTo>
                  <a:pt x="3" y="529"/>
                  <a:pt x="1" y="530"/>
                  <a:pt x="1" y="530"/>
                </a:cubicBezTo>
                <a:cubicBezTo>
                  <a:pt x="0" y="531"/>
                  <a:pt x="0" y="532"/>
                  <a:pt x="1" y="533"/>
                </a:cubicBezTo>
                <a:cubicBezTo>
                  <a:pt x="1" y="535"/>
                  <a:pt x="3" y="536"/>
                  <a:pt x="4" y="536"/>
                </a:cubicBezTo>
                <a:cubicBezTo>
                  <a:pt x="4" y="536"/>
                  <a:pt x="5" y="536"/>
                  <a:pt x="5" y="536"/>
                </a:cubicBezTo>
                <a:cubicBezTo>
                  <a:pt x="36" y="523"/>
                  <a:pt x="66" y="509"/>
                  <a:pt x="97" y="499"/>
                </a:cubicBezTo>
                <a:cubicBezTo>
                  <a:pt x="106" y="496"/>
                  <a:pt x="114" y="493"/>
                  <a:pt x="122" y="490"/>
                </a:cubicBezTo>
                <a:cubicBezTo>
                  <a:pt x="130" y="487"/>
                  <a:pt x="138" y="484"/>
                  <a:pt x="146" y="481"/>
                </a:cubicBezTo>
                <a:cubicBezTo>
                  <a:pt x="161" y="475"/>
                  <a:pt x="177" y="469"/>
                  <a:pt x="193" y="463"/>
                </a:cubicBezTo>
                <a:cubicBezTo>
                  <a:pt x="209" y="457"/>
                  <a:pt x="226" y="451"/>
                  <a:pt x="242" y="445"/>
                </a:cubicBezTo>
                <a:cubicBezTo>
                  <a:pt x="250" y="442"/>
                  <a:pt x="258" y="439"/>
                  <a:pt x="266" y="436"/>
                </a:cubicBezTo>
                <a:cubicBezTo>
                  <a:pt x="274" y="433"/>
                  <a:pt x="286" y="429"/>
                  <a:pt x="297" y="425"/>
                </a:cubicBezTo>
                <a:cubicBezTo>
                  <a:pt x="310" y="421"/>
                  <a:pt x="322" y="416"/>
                  <a:pt x="333" y="411"/>
                </a:cubicBezTo>
                <a:cubicBezTo>
                  <a:pt x="327" y="426"/>
                  <a:pt x="322" y="441"/>
                  <a:pt x="316" y="455"/>
                </a:cubicBezTo>
                <a:cubicBezTo>
                  <a:pt x="311" y="467"/>
                  <a:pt x="307" y="479"/>
                  <a:pt x="302" y="491"/>
                </a:cubicBezTo>
                <a:cubicBezTo>
                  <a:pt x="297" y="503"/>
                  <a:pt x="293" y="515"/>
                  <a:pt x="288" y="527"/>
                </a:cubicBezTo>
                <a:cubicBezTo>
                  <a:pt x="276" y="559"/>
                  <a:pt x="276" y="559"/>
                  <a:pt x="276" y="559"/>
                </a:cubicBezTo>
                <a:cubicBezTo>
                  <a:pt x="263" y="592"/>
                  <a:pt x="263" y="592"/>
                  <a:pt x="263" y="592"/>
                </a:cubicBezTo>
                <a:cubicBezTo>
                  <a:pt x="256" y="608"/>
                  <a:pt x="256" y="608"/>
                  <a:pt x="256" y="608"/>
                </a:cubicBezTo>
                <a:cubicBezTo>
                  <a:pt x="250" y="624"/>
                  <a:pt x="250" y="624"/>
                  <a:pt x="250" y="624"/>
                </a:cubicBezTo>
                <a:cubicBezTo>
                  <a:pt x="237" y="657"/>
                  <a:pt x="237" y="657"/>
                  <a:pt x="237" y="657"/>
                </a:cubicBezTo>
                <a:cubicBezTo>
                  <a:pt x="223" y="689"/>
                  <a:pt x="223" y="689"/>
                  <a:pt x="223" y="689"/>
                </a:cubicBezTo>
                <a:cubicBezTo>
                  <a:pt x="218" y="700"/>
                  <a:pt x="212" y="712"/>
                  <a:pt x="209" y="725"/>
                </a:cubicBezTo>
                <a:cubicBezTo>
                  <a:pt x="208" y="728"/>
                  <a:pt x="207" y="732"/>
                  <a:pt x="209" y="736"/>
                </a:cubicBezTo>
                <a:cubicBezTo>
                  <a:pt x="210" y="739"/>
                  <a:pt x="211" y="741"/>
                  <a:pt x="213" y="743"/>
                </a:cubicBezTo>
                <a:cubicBezTo>
                  <a:pt x="214" y="745"/>
                  <a:pt x="216" y="747"/>
                  <a:pt x="219" y="748"/>
                </a:cubicBezTo>
                <a:cubicBezTo>
                  <a:pt x="219" y="748"/>
                  <a:pt x="220" y="748"/>
                  <a:pt x="220" y="748"/>
                </a:cubicBezTo>
                <a:cubicBezTo>
                  <a:pt x="223" y="748"/>
                  <a:pt x="225" y="747"/>
                  <a:pt x="226" y="745"/>
                </a:cubicBezTo>
                <a:cubicBezTo>
                  <a:pt x="230" y="741"/>
                  <a:pt x="233" y="736"/>
                  <a:pt x="236" y="732"/>
                </a:cubicBezTo>
                <a:cubicBezTo>
                  <a:pt x="246" y="712"/>
                  <a:pt x="246" y="712"/>
                  <a:pt x="246" y="712"/>
                </a:cubicBezTo>
                <a:cubicBezTo>
                  <a:pt x="249" y="705"/>
                  <a:pt x="253" y="698"/>
                  <a:pt x="256" y="691"/>
                </a:cubicBezTo>
                <a:cubicBezTo>
                  <a:pt x="259" y="684"/>
                  <a:pt x="262" y="677"/>
                  <a:pt x="265" y="671"/>
                </a:cubicBezTo>
                <a:cubicBezTo>
                  <a:pt x="269" y="660"/>
                  <a:pt x="273" y="650"/>
                  <a:pt x="277" y="639"/>
                </a:cubicBezTo>
                <a:cubicBezTo>
                  <a:pt x="281" y="629"/>
                  <a:pt x="285" y="618"/>
                  <a:pt x="290" y="608"/>
                </a:cubicBezTo>
                <a:cubicBezTo>
                  <a:pt x="302" y="577"/>
                  <a:pt x="302" y="577"/>
                  <a:pt x="302" y="577"/>
                </a:cubicBezTo>
                <a:cubicBezTo>
                  <a:pt x="311" y="553"/>
                  <a:pt x="321" y="529"/>
                  <a:pt x="330" y="505"/>
                </a:cubicBezTo>
                <a:cubicBezTo>
                  <a:pt x="333" y="497"/>
                  <a:pt x="337" y="489"/>
                  <a:pt x="339" y="482"/>
                </a:cubicBezTo>
                <a:cubicBezTo>
                  <a:pt x="348" y="458"/>
                  <a:pt x="348" y="458"/>
                  <a:pt x="348" y="458"/>
                </a:cubicBezTo>
                <a:cubicBezTo>
                  <a:pt x="352" y="449"/>
                  <a:pt x="355" y="441"/>
                  <a:pt x="358" y="432"/>
                </a:cubicBezTo>
                <a:cubicBezTo>
                  <a:pt x="359" y="438"/>
                  <a:pt x="360" y="444"/>
                  <a:pt x="361" y="450"/>
                </a:cubicBezTo>
                <a:cubicBezTo>
                  <a:pt x="364" y="471"/>
                  <a:pt x="368" y="491"/>
                  <a:pt x="372" y="512"/>
                </a:cubicBezTo>
                <a:cubicBezTo>
                  <a:pt x="382" y="568"/>
                  <a:pt x="382" y="568"/>
                  <a:pt x="382" y="568"/>
                </a:cubicBezTo>
                <a:cubicBezTo>
                  <a:pt x="392" y="623"/>
                  <a:pt x="392" y="623"/>
                  <a:pt x="392" y="623"/>
                </a:cubicBezTo>
                <a:cubicBezTo>
                  <a:pt x="398" y="651"/>
                  <a:pt x="398" y="651"/>
                  <a:pt x="398" y="651"/>
                </a:cubicBezTo>
                <a:cubicBezTo>
                  <a:pt x="399" y="661"/>
                  <a:pt x="401" y="672"/>
                  <a:pt x="404" y="682"/>
                </a:cubicBezTo>
                <a:cubicBezTo>
                  <a:pt x="405" y="685"/>
                  <a:pt x="406" y="688"/>
                  <a:pt x="410" y="690"/>
                </a:cubicBezTo>
                <a:cubicBezTo>
                  <a:pt x="412" y="691"/>
                  <a:pt x="415" y="692"/>
                  <a:pt x="418" y="693"/>
                </a:cubicBezTo>
                <a:cubicBezTo>
                  <a:pt x="419" y="693"/>
                  <a:pt x="421" y="693"/>
                  <a:pt x="422" y="693"/>
                </a:cubicBezTo>
                <a:cubicBezTo>
                  <a:pt x="423" y="693"/>
                  <a:pt x="424" y="693"/>
                  <a:pt x="425" y="693"/>
                </a:cubicBezTo>
                <a:cubicBezTo>
                  <a:pt x="428" y="692"/>
                  <a:pt x="429" y="690"/>
                  <a:pt x="430" y="688"/>
                </a:cubicBezTo>
                <a:cubicBezTo>
                  <a:pt x="431" y="683"/>
                  <a:pt x="431" y="679"/>
                  <a:pt x="431" y="674"/>
                </a:cubicBezTo>
                <a:cubicBezTo>
                  <a:pt x="429" y="662"/>
                  <a:pt x="429" y="650"/>
                  <a:pt x="427" y="638"/>
                </a:cubicBezTo>
                <a:cubicBezTo>
                  <a:pt x="426" y="632"/>
                  <a:pt x="425" y="626"/>
                  <a:pt x="423" y="620"/>
                </a:cubicBezTo>
                <a:cubicBezTo>
                  <a:pt x="418" y="593"/>
                  <a:pt x="418" y="593"/>
                  <a:pt x="418" y="593"/>
                </a:cubicBezTo>
                <a:cubicBezTo>
                  <a:pt x="413" y="566"/>
                  <a:pt x="413" y="566"/>
                  <a:pt x="413" y="566"/>
                </a:cubicBezTo>
                <a:cubicBezTo>
                  <a:pt x="408" y="540"/>
                  <a:pt x="408" y="540"/>
                  <a:pt x="408" y="540"/>
                </a:cubicBezTo>
                <a:cubicBezTo>
                  <a:pt x="404" y="519"/>
                  <a:pt x="401" y="499"/>
                  <a:pt x="398" y="478"/>
                </a:cubicBezTo>
                <a:cubicBezTo>
                  <a:pt x="393" y="452"/>
                  <a:pt x="389" y="425"/>
                  <a:pt x="384" y="399"/>
                </a:cubicBezTo>
                <a:cubicBezTo>
                  <a:pt x="386" y="401"/>
                  <a:pt x="389" y="402"/>
                  <a:pt x="391" y="404"/>
                </a:cubicBezTo>
                <a:cubicBezTo>
                  <a:pt x="402" y="414"/>
                  <a:pt x="413" y="423"/>
                  <a:pt x="425" y="432"/>
                </a:cubicBezTo>
                <a:cubicBezTo>
                  <a:pt x="436" y="441"/>
                  <a:pt x="447" y="450"/>
                  <a:pt x="458" y="459"/>
                </a:cubicBezTo>
                <a:cubicBezTo>
                  <a:pt x="476" y="473"/>
                  <a:pt x="493" y="487"/>
                  <a:pt x="511" y="501"/>
                </a:cubicBezTo>
                <a:cubicBezTo>
                  <a:pt x="527" y="513"/>
                  <a:pt x="543" y="526"/>
                  <a:pt x="558" y="539"/>
                </a:cubicBezTo>
                <a:cubicBezTo>
                  <a:pt x="566" y="545"/>
                  <a:pt x="574" y="552"/>
                  <a:pt x="582" y="558"/>
                </a:cubicBezTo>
                <a:cubicBezTo>
                  <a:pt x="590" y="565"/>
                  <a:pt x="598" y="571"/>
                  <a:pt x="605" y="577"/>
                </a:cubicBezTo>
                <a:cubicBezTo>
                  <a:pt x="629" y="597"/>
                  <a:pt x="629" y="597"/>
                  <a:pt x="629" y="597"/>
                </a:cubicBezTo>
                <a:cubicBezTo>
                  <a:pt x="637" y="604"/>
                  <a:pt x="646" y="612"/>
                  <a:pt x="655" y="618"/>
                </a:cubicBezTo>
                <a:cubicBezTo>
                  <a:pt x="657" y="619"/>
                  <a:pt x="660" y="621"/>
                  <a:pt x="663" y="621"/>
                </a:cubicBezTo>
                <a:cubicBezTo>
                  <a:pt x="664" y="621"/>
                  <a:pt x="664" y="621"/>
                  <a:pt x="665" y="621"/>
                </a:cubicBezTo>
                <a:cubicBezTo>
                  <a:pt x="668" y="620"/>
                  <a:pt x="670" y="620"/>
                  <a:pt x="673" y="619"/>
                </a:cubicBezTo>
                <a:cubicBezTo>
                  <a:pt x="675" y="618"/>
                  <a:pt x="678" y="617"/>
                  <a:pt x="679" y="615"/>
                </a:cubicBezTo>
                <a:cubicBezTo>
                  <a:pt x="681" y="612"/>
                  <a:pt x="680" y="609"/>
                  <a:pt x="679" y="607"/>
                </a:cubicBezTo>
                <a:cubicBezTo>
                  <a:pt x="677" y="602"/>
                  <a:pt x="674" y="599"/>
                  <a:pt x="670" y="595"/>
                </a:cubicBezTo>
                <a:cubicBezTo>
                  <a:pt x="661" y="586"/>
                  <a:pt x="652" y="576"/>
                  <a:pt x="642" y="568"/>
                </a:cubicBezTo>
                <a:cubicBezTo>
                  <a:pt x="637" y="563"/>
                  <a:pt x="632" y="559"/>
                  <a:pt x="627" y="555"/>
                </a:cubicBezTo>
                <a:cubicBezTo>
                  <a:pt x="620" y="549"/>
                  <a:pt x="612" y="543"/>
                  <a:pt x="604" y="536"/>
                </a:cubicBezTo>
                <a:cubicBezTo>
                  <a:pt x="581" y="518"/>
                  <a:pt x="581" y="518"/>
                  <a:pt x="581" y="518"/>
                </a:cubicBezTo>
                <a:cubicBezTo>
                  <a:pt x="559" y="500"/>
                  <a:pt x="559" y="500"/>
                  <a:pt x="559" y="500"/>
                </a:cubicBezTo>
                <a:cubicBezTo>
                  <a:pt x="550" y="492"/>
                  <a:pt x="541" y="485"/>
                  <a:pt x="532" y="478"/>
                </a:cubicBezTo>
                <a:cubicBezTo>
                  <a:pt x="524" y="471"/>
                  <a:pt x="515" y="464"/>
                  <a:pt x="506" y="457"/>
                </a:cubicBezTo>
                <a:cubicBezTo>
                  <a:pt x="483" y="439"/>
                  <a:pt x="461" y="421"/>
                  <a:pt x="437" y="403"/>
                </a:cubicBezTo>
                <a:cubicBezTo>
                  <a:pt x="421" y="391"/>
                  <a:pt x="421" y="391"/>
                  <a:pt x="421" y="391"/>
                </a:cubicBezTo>
                <a:cubicBezTo>
                  <a:pt x="417" y="388"/>
                  <a:pt x="413" y="385"/>
                  <a:pt x="408" y="382"/>
                </a:cubicBezTo>
                <a:cubicBezTo>
                  <a:pt x="433" y="373"/>
                  <a:pt x="458" y="363"/>
                  <a:pt x="482" y="353"/>
                </a:cubicBezTo>
                <a:cubicBezTo>
                  <a:pt x="507" y="343"/>
                  <a:pt x="531" y="332"/>
                  <a:pt x="556" y="322"/>
                </a:cubicBezTo>
                <a:cubicBezTo>
                  <a:pt x="578" y="312"/>
                  <a:pt x="600" y="302"/>
                  <a:pt x="622" y="293"/>
                </a:cubicBezTo>
                <a:cubicBezTo>
                  <a:pt x="644" y="283"/>
                  <a:pt x="666" y="273"/>
                  <a:pt x="688" y="263"/>
                </a:cubicBezTo>
                <a:cubicBezTo>
                  <a:pt x="699" y="258"/>
                  <a:pt x="709" y="253"/>
                  <a:pt x="720" y="248"/>
                </a:cubicBezTo>
                <a:cubicBezTo>
                  <a:pt x="732" y="243"/>
                  <a:pt x="745" y="238"/>
                  <a:pt x="756" y="231"/>
                </a:cubicBezTo>
                <a:cubicBezTo>
                  <a:pt x="759" y="229"/>
                  <a:pt x="763" y="227"/>
                  <a:pt x="765" y="222"/>
                </a:cubicBezTo>
                <a:cubicBezTo>
                  <a:pt x="765" y="220"/>
                  <a:pt x="766" y="217"/>
                  <a:pt x="766" y="214"/>
                </a:cubicBezTo>
                <a:cubicBezTo>
                  <a:pt x="767" y="212"/>
                  <a:pt x="767" y="209"/>
                  <a:pt x="765" y="207"/>
                </a:cubicBezTo>
                <a:cubicBezTo>
                  <a:pt x="764" y="204"/>
                  <a:pt x="760" y="204"/>
                  <a:pt x="758" y="204"/>
                </a:cubicBezTo>
                <a:cubicBezTo>
                  <a:pt x="758" y="204"/>
                  <a:pt x="758" y="204"/>
                  <a:pt x="758" y="204"/>
                </a:cubicBezTo>
                <a:cubicBezTo>
                  <a:pt x="752" y="204"/>
                  <a:pt x="746" y="206"/>
                  <a:pt x="741" y="208"/>
                </a:cubicBezTo>
                <a:cubicBezTo>
                  <a:pt x="727" y="213"/>
                  <a:pt x="712" y="218"/>
                  <a:pt x="698" y="224"/>
                </a:cubicBezTo>
                <a:cubicBezTo>
                  <a:pt x="691" y="227"/>
                  <a:pt x="684" y="231"/>
                  <a:pt x="677" y="234"/>
                </a:cubicBezTo>
                <a:cubicBezTo>
                  <a:pt x="666" y="239"/>
                  <a:pt x="656" y="243"/>
                  <a:pt x="645" y="248"/>
                </a:cubicBezTo>
                <a:cubicBezTo>
                  <a:pt x="635" y="253"/>
                  <a:pt x="624" y="258"/>
                  <a:pt x="614" y="262"/>
                </a:cubicBezTo>
                <a:cubicBezTo>
                  <a:pt x="582" y="276"/>
                  <a:pt x="582" y="276"/>
                  <a:pt x="582" y="276"/>
                </a:cubicBezTo>
                <a:cubicBezTo>
                  <a:pt x="558" y="287"/>
                  <a:pt x="534" y="297"/>
                  <a:pt x="509" y="308"/>
                </a:cubicBezTo>
                <a:cubicBezTo>
                  <a:pt x="478" y="321"/>
                  <a:pt x="446" y="334"/>
                  <a:pt x="415" y="347"/>
                </a:cubicBezTo>
                <a:cubicBezTo>
                  <a:pt x="407" y="350"/>
                  <a:pt x="400" y="353"/>
                  <a:pt x="393" y="357"/>
                </a:cubicBezTo>
                <a:cubicBezTo>
                  <a:pt x="389" y="358"/>
                  <a:pt x="386" y="360"/>
                  <a:pt x="382" y="362"/>
                </a:cubicBezTo>
                <a:cubicBezTo>
                  <a:pt x="384" y="355"/>
                  <a:pt x="386" y="349"/>
                  <a:pt x="388" y="343"/>
                </a:cubicBezTo>
                <a:cubicBezTo>
                  <a:pt x="391" y="334"/>
                  <a:pt x="393" y="326"/>
                  <a:pt x="396" y="317"/>
                </a:cubicBezTo>
                <a:cubicBezTo>
                  <a:pt x="401" y="300"/>
                  <a:pt x="405" y="283"/>
                  <a:pt x="410" y="266"/>
                </a:cubicBezTo>
                <a:cubicBezTo>
                  <a:pt x="413" y="257"/>
                  <a:pt x="416" y="249"/>
                  <a:pt x="419" y="240"/>
                </a:cubicBezTo>
                <a:cubicBezTo>
                  <a:pt x="422" y="232"/>
                  <a:pt x="425" y="224"/>
                  <a:pt x="428" y="215"/>
                </a:cubicBezTo>
                <a:cubicBezTo>
                  <a:pt x="434" y="199"/>
                  <a:pt x="438" y="181"/>
                  <a:pt x="443" y="164"/>
                </a:cubicBezTo>
                <a:cubicBezTo>
                  <a:pt x="458" y="113"/>
                  <a:pt x="458" y="113"/>
                  <a:pt x="458" y="113"/>
                </a:cubicBezTo>
                <a:cubicBezTo>
                  <a:pt x="463" y="95"/>
                  <a:pt x="467" y="78"/>
                  <a:pt x="471" y="61"/>
                </a:cubicBezTo>
                <a:cubicBezTo>
                  <a:pt x="473" y="52"/>
                  <a:pt x="475" y="43"/>
                  <a:pt x="477" y="35"/>
                </a:cubicBezTo>
                <a:cubicBezTo>
                  <a:pt x="478" y="30"/>
                  <a:pt x="479" y="26"/>
                  <a:pt x="480" y="22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1" y="17"/>
                  <a:pt x="481" y="16"/>
                  <a:pt x="481" y="15"/>
                </a:cubicBezTo>
                <a:cubicBezTo>
                  <a:pt x="482" y="13"/>
                  <a:pt x="483" y="11"/>
                  <a:pt x="483" y="9"/>
                </a:cubicBezTo>
                <a:cubicBezTo>
                  <a:pt x="483" y="8"/>
                  <a:pt x="483" y="7"/>
                  <a:pt x="483" y="6"/>
                </a:cubicBezTo>
                <a:cubicBezTo>
                  <a:pt x="484" y="5"/>
                  <a:pt x="483" y="4"/>
                  <a:pt x="483" y="3"/>
                </a:cubicBezTo>
                <a:cubicBezTo>
                  <a:pt x="483" y="2"/>
                  <a:pt x="483" y="2"/>
                  <a:pt x="482" y="1"/>
                </a:cubicBezTo>
                <a:cubicBezTo>
                  <a:pt x="482" y="0"/>
                  <a:pt x="481" y="0"/>
                  <a:pt x="48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2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Im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6713"/>
            <a:ext cx="4590000" cy="221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ltGray">
          <a:xfrm>
            <a:off x="5334000" y="0"/>
            <a:ext cx="6858000" cy="6858000"/>
          </a:xfrm>
          <a:solidFill>
            <a:schemeClr val="accent2"/>
          </a:solidFill>
        </p:spPr>
        <p:txBody>
          <a:bodyPr>
            <a:normAutofit/>
          </a:bodyPr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501966"/>
            <a:ext cx="4590000" cy="2387188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A9A9A9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4800"/>
              </a:spcBef>
              <a:buNone/>
              <a:defRPr sz="11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number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576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o Im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4590000" cy="221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501966"/>
            <a:ext cx="4590000" cy="2387188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A9A9A9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4800"/>
              </a:spcBef>
              <a:buNone/>
              <a:defRPr sz="11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number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669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514475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71868-FD44-43CD-BA8E-CC157434CABB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4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481116-3269-4A42-96C5-159BA94B4291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2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899696-BE26-4AFA-A33E-DB19C27014F4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2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Orang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EF954D-021B-45F7-9C0C-A696C9BA9ED6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99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8100000" cy="4162669"/>
          </a:xfrm>
        </p:spPr>
        <p:txBody>
          <a:bodyPr>
            <a:noAutofit/>
          </a:bodyPr>
          <a:lstStyle>
            <a:lvl1pPr marL="315905" indent="-315905">
              <a:defRPr sz="2600"/>
            </a:lvl1pPr>
            <a:lvl2pPr marL="668322" indent="-352417">
              <a:spcBef>
                <a:spcPts val="800"/>
              </a:spcBef>
              <a:defRPr sz="2600"/>
            </a:lvl2pPr>
            <a:lvl3pPr marL="668322" indent="-352417">
              <a:spcBef>
                <a:spcPts val="800"/>
              </a:spcBef>
              <a:defRPr sz="2600"/>
            </a:lvl3pPr>
            <a:lvl4pPr marL="668322" indent="-352417">
              <a:spcBef>
                <a:spcPts val="800"/>
              </a:spcBef>
              <a:defRPr sz="2600"/>
            </a:lvl4pPr>
            <a:lvl5pPr marL="668322" indent="-352417">
              <a:spcBef>
                <a:spcPts val="800"/>
              </a:spcBef>
              <a:defRPr sz="2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9860-A872-4635-8471-083E4D9BF286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249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9000000" cy="413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7D97-2C20-4366-A964-F2A2D9FE54D8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97843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Picture 157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234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5607050" cy="413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5F0C-A4BD-45C1-9C65-D59F81ECF532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203951" y="1512278"/>
            <a:ext cx="5580063" cy="413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8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5580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0380-E1B1-4238-BA01-D92750E1DE75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03033" y="1520043"/>
            <a:ext cx="5580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794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6713"/>
            <a:ext cx="5598059" cy="221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560705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5605463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ltGray">
          <a:xfrm>
            <a:off x="6203949" y="0"/>
            <a:ext cx="5988051" cy="6858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07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5598059" cy="221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560705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07A-2F80-473D-8624-B2F82D7A5CAD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5605463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ltGray">
          <a:xfrm>
            <a:off x="7154060" y="0"/>
            <a:ext cx="5040000" cy="6858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74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28" y="1514475"/>
            <a:ext cx="3654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85AD-9CF9-4C76-AECC-B0B260AAE0A6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259263" y="1514475"/>
            <a:ext cx="3654000" cy="413702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34350" y="1514475"/>
            <a:ext cx="3649663" cy="413702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399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3654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3939-F8ED-4832-9702-0271C39D0056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259263" y="1514475"/>
            <a:ext cx="7524751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29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 Columns &amp;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3429000"/>
            <a:ext cx="12192001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3598223"/>
            <a:ext cx="3654000" cy="20532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8D55-0BF0-44CE-BD0E-1DA9BDF7A0E0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259263" y="3598223"/>
            <a:ext cx="3654000" cy="20532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47812" y="3598223"/>
            <a:ext cx="3654000" cy="20532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85763" y="1514475"/>
            <a:ext cx="3654000" cy="17624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108000" y="4536"/>
            <a:ext cx="3042000" cy="3420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259263" y="1514475"/>
            <a:ext cx="1731963" cy="17624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150000" y="4536"/>
            <a:ext cx="3042000" cy="3420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 userDrawn="1"/>
        </p:nvSpPr>
        <p:spPr>
          <a:xfrm>
            <a:off x="-1" y="3429000"/>
            <a:ext cx="12192001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pic>
        <p:nvPicPr>
          <p:cNvPr id="19" name="Picture 1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10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4 Column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635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E6DB-BD44-4868-B113-2CE2EB58ED8B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383926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9093659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203950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84175" y="1514474"/>
            <a:ext cx="2717800" cy="1914525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273425" y="1514474"/>
            <a:ext cx="2717800" cy="1914525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203951" y="1514474"/>
            <a:ext cx="2717800" cy="1914525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093659" y="1514474"/>
            <a:ext cx="2717800" cy="1914525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790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B097-9036-48C7-882F-5FA5ACB965DC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889958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2633" y="6059978"/>
            <a:ext cx="1330036" cy="5818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2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</p:grpSp>
      <p:pic>
        <p:nvPicPr>
          <p:cNvPr id="799" name="Picture 79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1514475"/>
            <a:ext cx="5126895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Picture 158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481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4680000" cy="407828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"/>
              </a:spcBef>
              <a:buFontTx/>
              <a:buNone/>
              <a:defRPr sz="1400" b="0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2pPr>
            <a:lvl3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3pPr>
            <a:lvl4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4pPr>
            <a:lvl5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043907"/>
            <a:ext cx="1930717" cy="430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043907"/>
            <a:ext cx="1930717" cy="4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94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ABB69-D63F-2F44-AB42-84A76BD873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Présentation SYLink Box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F217C-28E0-0A40-9174-318E8FAA7A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FA3E81-D49A-4D40-B371-8E9F6874A0E1}" type="slidenum">
              <a:rPr kumimoji="1" lang="ja-JP" altLang="en-US" smtClean="0"/>
              <a:pPr/>
              <a:t>‹N°›</a:t>
            </a:fld>
            <a:endParaRPr kumimoji="1" lang="ja-JP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A4629-2EB7-9E4D-BE55-7FB258CEC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931" y="248396"/>
            <a:ext cx="11457859" cy="412234"/>
          </a:xfrm>
        </p:spPr>
        <p:txBody>
          <a:bodyPr lIns="0">
            <a:noAutofit/>
          </a:bodyPr>
          <a:lstStyle>
            <a:lvl1pPr>
              <a:defRPr sz="3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Detailed page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2B0AD-BE4D-A64A-9ADD-5D14964074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932" y="695355"/>
            <a:ext cx="11459633" cy="358775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1309643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512278"/>
            <a:ext cx="9000000" cy="4139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5E0B-F0D2-4EF2-8DF6-3BAF52E06269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/>
              <a:t>Click for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739504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lo.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1E68-4AF1-42A9-96CD-264740407D43}" type="datetime1">
              <a:rPr lang="en-GB" smtClean="0"/>
              <a:t>11/03/2025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72983" y="2392167"/>
            <a:ext cx="6790301" cy="182910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600" b="1" spc="-200" baseline="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>
                <a:solidFill>
                  <a:schemeClr val="bg2"/>
                </a:solidFill>
              </a:defRPr>
            </a:lvl2pPr>
            <a:lvl3pPr marL="0" indent="0">
              <a:buFontTx/>
              <a:buNone/>
              <a:defRPr>
                <a:solidFill>
                  <a:schemeClr val="bg2"/>
                </a:solidFill>
              </a:defRPr>
            </a:lvl3pPr>
            <a:lvl4pPr marL="0" indent="0">
              <a:buFontTx/>
              <a:buNone/>
              <a:defRPr>
                <a:solidFill>
                  <a:schemeClr val="bg2"/>
                </a:solidFill>
              </a:defRPr>
            </a:lvl4pPr>
            <a:lvl5pPr marL="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Message.</a:t>
            </a:r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 rot="1470013" flipH="1">
            <a:off x="7652229" y="290785"/>
            <a:ext cx="3815259" cy="4926791"/>
          </a:xfrm>
          <a:custGeom>
            <a:avLst/>
            <a:gdLst>
              <a:gd name="T0" fmla="*/ 279 w 717"/>
              <a:gd name="T1" fmla="*/ 41 h 925"/>
              <a:gd name="T2" fmla="*/ 269 w 717"/>
              <a:gd name="T3" fmla="*/ 345 h 925"/>
              <a:gd name="T4" fmla="*/ 248 w 717"/>
              <a:gd name="T5" fmla="*/ 332 h 925"/>
              <a:gd name="T6" fmla="*/ 241 w 717"/>
              <a:gd name="T7" fmla="*/ 127 h 925"/>
              <a:gd name="T8" fmla="*/ 189 w 717"/>
              <a:gd name="T9" fmla="*/ 84 h 925"/>
              <a:gd name="T10" fmla="*/ 138 w 717"/>
              <a:gd name="T11" fmla="*/ 127 h 925"/>
              <a:gd name="T12" fmla="*/ 135 w 717"/>
              <a:gd name="T13" fmla="*/ 453 h 925"/>
              <a:gd name="T14" fmla="*/ 114 w 717"/>
              <a:gd name="T15" fmla="*/ 442 h 925"/>
              <a:gd name="T16" fmla="*/ 56 w 717"/>
              <a:gd name="T17" fmla="*/ 176 h 925"/>
              <a:gd name="T18" fmla="*/ 4 w 717"/>
              <a:gd name="T19" fmla="*/ 453 h 925"/>
              <a:gd name="T20" fmla="*/ 232 w 717"/>
              <a:gd name="T21" fmla="*/ 924 h 925"/>
              <a:gd name="T22" fmla="*/ 293 w 717"/>
              <a:gd name="T23" fmla="*/ 925 h 925"/>
              <a:gd name="T24" fmla="*/ 286 w 717"/>
              <a:gd name="T25" fmla="*/ 918 h 925"/>
              <a:gd name="T26" fmla="*/ 38 w 717"/>
              <a:gd name="T27" fmla="*/ 746 h 925"/>
              <a:gd name="T28" fmla="*/ 20 w 717"/>
              <a:gd name="T29" fmla="*/ 394 h 925"/>
              <a:gd name="T30" fmla="*/ 45 w 717"/>
              <a:gd name="T31" fmla="*/ 195 h 925"/>
              <a:gd name="T32" fmla="*/ 85 w 717"/>
              <a:gd name="T33" fmla="*/ 219 h 925"/>
              <a:gd name="T34" fmla="*/ 118 w 717"/>
              <a:gd name="T35" fmla="*/ 472 h 925"/>
              <a:gd name="T36" fmla="*/ 130 w 717"/>
              <a:gd name="T37" fmla="*/ 473 h 925"/>
              <a:gd name="T38" fmla="*/ 160 w 717"/>
              <a:gd name="T39" fmla="*/ 433 h 925"/>
              <a:gd name="T40" fmla="*/ 158 w 717"/>
              <a:gd name="T41" fmla="*/ 127 h 925"/>
              <a:gd name="T42" fmla="*/ 182 w 717"/>
              <a:gd name="T43" fmla="*/ 104 h 925"/>
              <a:gd name="T44" fmla="*/ 220 w 717"/>
              <a:gd name="T45" fmla="*/ 129 h 925"/>
              <a:gd name="T46" fmla="*/ 224 w 717"/>
              <a:gd name="T47" fmla="*/ 399 h 925"/>
              <a:gd name="T48" fmla="*/ 235 w 717"/>
              <a:gd name="T49" fmla="*/ 421 h 925"/>
              <a:gd name="T50" fmla="*/ 272 w 717"/>
              <a:gd name="T51" fmla="*/ 424 h 925"/>
              <a:gd name="T52" fmla="*/ 287 w 717"/>
              <a:gd name="T53" fmla="*/ 412 h 925"/>
              <a:gd name="T54" fmla="*/ 293 w 717"/>
              <a:gd name="T55" fmla="*/ 398 h 925"/>
              <a:gd name="T56" fmla="*/ 308 w 717"/>
              <a:gd name="T57" fmla="*/ 47 h 925"/>
              <a:gd name="T58" fmla="*/ 331 w 717"/>
              <a:gd name="T59" fmla="*/ 30 h 925"/>
              <a:gd name="T60" fmla="*/ 345 w 717"/>
              <a:gd name="T61" fmla="*/ 31 h 925"/>
              <a:gd name="T62" fmla="*/ 357 w 717"/>
              <a:gd name="T63" fmla="*/ 71 h 925"/>
              <a:gd name="T64" fmla="*/ 358 w 717"/>
              <a:gd name="T65" fmla="*/ 424 h 925"/>
              <a:gd name="T66" fmla="*/ 396 w 717"/>
              <a:gd name="T67" fmla="*/ 427 h 925"/>
              <a:gd name="T68" fmla="*/ 407 w 717"/>
              <a:gd name="T69" fmla="*/ 418 h 925"/>
              <a:gd name="T70" fmla="*/ 415 w 717"/>
              <a:gd name="T71" fmla="*/ 401 h 925"/>
              <a:gd name="T72" fmla="*/ 473 w 717"/>
              <a:gd name="T73" fmla="*/ 93 h 925"/>
              <a:gd name="T74" fmla="*/ 502 w 717"/>
              <a:gd name="T75" fmla="*/ 137 h 925"/>
              <a:gd name="T76" fmla="*/ 483 w 717"/>
              <a:gd name="T77" fmla="*/ 622 h 925"/>
              <a:gd name="T78" fmla="*/ 552 w 717"/>
              <a:gd name="T79" fmla="*/ 571 h 925"/>
              <a:gd name="T80" fmla="*/ 607 w 717"/>
              <a:gd name="T81" fmla="*/ 458 h 925"/>
              <a:gd name="T82" fmla="*/ 642 w 717"/>
              <a:gd name="T83" fmla="*/ 444 h 925"/>
              <a:gd name="T84" fmla="*/ 679 w 717"/>
              <a:gd name="T85" fmla="*/ 457 h 925"/>
              <a:gd name="T86" fmla="*/ 608 w 717"/>
              <a:gd name="T87" fmla="*/ 654 h 925"/>
              <a:gd name="T88" fmla="*/ 511 w 717"/>
              <a:gd name="T89" fmla="*/ 785 h 925"/>
              <a:gd name="T90" fmla="*/ 432 w 717"/>
              <a:gd name="T91" fmla="*/ 914 h 925"/>
              <a:gd name="T92" fmla="*/ 509 w 717"/>
              <a:gd name="T93" fmla="*/ 824 h 925"/>
              <a:gd name="T94" fmla="*/ 621 w 717"/>
              <a:gd name="T95" fmla="*/ 699 h 925"/>
              <a:gd name="T96" fmla="*/ 713 w 717"/>
              <a:gd name="T97" fmla="*/ 503 h 925"/>
              <a:gd name="T98" fmla="*/ 697 w 717"/>
              <a:gd name="T99" fmla="*/ 430 h 925"/>
              <a:gd name="T100" fmla="*/ 652 w 717"/>
              <a:gd name="T101" fmla="*/ 412 h 925"/>
              <a:gd name="T102" fmla="*/ 578 w 717"/>
              <a:gd name="T103" fmla="*/ 443 h 925"/>
              <a:gd name="T104" fmla="*/ 517 w 717"/>
              <a:gd name="T105" fmla="*/ 572 h 925"/>
              <a:gd name="T106" fmla="*/ 510 w 717"/>
              <a:gd name="T107" fmla="*/ 566 h 925"/>
              <a:gd name="T108" fmla="*/ 534 w 717"/>
              <a:gd name="T109" fmla="*/ 130 h 925"/>
              <a:gd name="T110" fmla="*/ 426 w 717"/>
              <a:gd name="T111" fmla="*/ 82 h 925"/>
              <a:gd name="T112" fmla="*/ 386 w 717"/>
              <a:gd name="T113" fmla="*/ 317 h 925"/>
              <a:gd name="T114" fmla="*/ 383 w 717"/>
              <a:gd name="T115" fmla="*/ 220 h 925"/>
              <a:gd name="T116" fmla="*/ 349 w 717"/>
              <a:gd name="T117" fmla="*/ 1 h 925"/>
              <a:gd name="T118" fmla="*/ 338 w 717"/>
              <a:gd name="T119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7" h="925">
                <a:moveTo>
                  <a:pt x="334" y="0"/>
                </a:moveTo>
                <a:cubicBezTo>
                  <a:pt x="331" y="0"/>
                  <a:pt x="329" y="0"/>
                  <a:pt x="327" y="0"/>
                </a:cubicBezTo>
                <a:cubicBezTo>
                  <a:pt x="322" y="0"/>
                  <a:pt x="317" y="1"/>
                  <a:pt x="312" y="3"/>
                </a:cubicBezTo>
                <a:cubicBezTo>
                  <a:pt x="308" y="4"/>
                  <a:pt x="303" y="7"/>
                  <a:pt x="298" y="10"/>
                </a:cubicBezTo>
                <a:cubicBezTo>
                  <a:pt x="294" y="13"/>
                  <a:pt x="290" y="17"/>
                  <a:pt x="287" y="21"/>
                </a:cubicBezTo>
                <a:cubicBezTo>
                  <a:pt x="285" y="24"/>
                  <a:pt x="283" y="27"/>
                  <a:pt x="282" y="31"/>
                </a:cubicBezTo>
                <a:cubicBezTo>
                  <a:pt x="281" y="32"/>
                  <a:pt x="280" y="34"/>
                  <a:pt x="280" y="36"/>
                </a:cubicBezTo>
                <a:cubicBezTo>
                  <a:pt x="279" y="38"/>
                  <a:pt x="279" y="38"/>
                  <a:pt x="279" y="38"/>
                </a:cubicBezTo>
                <a:cubicBezTo>
                  <a:pt x="279" y="41"/>
                  <a:pt x="279" y="41"/>
                  <a:pt x="279" y="41"/>
                </a:cubicBezTo>
                <a:cubicBezTo>
                  <a:pt x="278" y="42"/>
                  <a:pt x="278" y="42"/>
                  <a:pt x="278" y="42"/>
                </a:cubicBezTo>
                <a:cubicBezTo>
                  <a:pt x="278" y="43"/>
                  <a:pt x="278" y="43"/>
                  <a:pt x="278" y="44"/>
                </a:cubicBezTo>
                <a:cubicBezTo>
                  <a:pt x="278" y="47"/>
                  <a:pt x="278" y="47"/>
                  <a:pt x="278" y="47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7" y="71"/>
                  <a:pt x="277" y="82"/>
                  <a:pt x="277" y="93"/>
                </a:cubicBezTo>
                <a:cubicBezTo>
                  <a:pt x="276" y="116"/>
                  <a:pt x="275" y="139"/>
                  <a:pt x="275" y="161"/>
                </a:cubicBezTo>
                <a:cubicBezTo>
                  <a:pt x="273" y="206"/>
                  <a:pt x="272" y="250"/>
                  <a:pt x="271" y="294"/>
                </a:cubicBezTo>
                <a:cubicBezTo>
                  <a:pt x="269" y="345"/>
                  <a:pt x="269" y="345"/>
                  <a:pt x="269" y="345"/>
                </a:cubicBezTo>
                <a:cubicBezTo>
                  <a:pt x="269" y="346"/>
                  <a:pt x="269" y="347"/>
                  <a:pt x="269" y="348"/>
                </a:cubicBezTo>
                <a:cubicBezTo>
                  <a:pt x="269" y="349"/>
                  <a:pt x="269" y="350"/>
                  <a:pt x="268" y="351"/>
                </a:cubicBezTo>
                <a:cubicBezTo>
                  <a:pt x="266" y="353"/>
                  <a:pt x="264" y="353"/>
                  <a:pt x="262" y="354"/>
                </a:cubicBezTo>
                <a:cubicBezTo>
                  <a:pt x="260" y="355"/>
                  <a:pt x="258" y="356"/>
                  <a:pt x="256" y="356"/>
                </a:cubicBezTo>
                <a:cubicBezTo>
                  <a:pt x="256" y="356"/>
                  <a:pt x="255" y="356"/>
                  <a:pt x="255" y="356"/>
                </a:cubicBezTo>
                <a:cubicBezTo>
                  <a:pt x="253" y="356"/>
                  <a:pt x="252" y="356"/>
                  <a:pt x="250" y="355"/>
                </a:cubicBezTo>
                <a:cubicBezTo>
                  <a:pt x="249" y="354"/>
                  <a:pt x="249" y="351"/>
                  <a:pt x="249" y="350"/>
                </a:cubicBezTo>
                <a:cubicBezTo>
                  <a:pt x="248" y="344"/>
                  <a:pt x="248" y="344"/>
                  <a:pt x="248" y="344"/>
                </a:cubicBezTo>
                <a:cubicBezTo>
                  <a:pt x="248" y="332"/>
                  <a:pt x="248" y="332"/>
                  <a:pt x="248" y="33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5" y="260"/>
                  <a:pt x="245" y="260"/>
                  <a:pt x="245" y="260"/>
                </a:cubicBezTo>
                <a:cubicBezTo>
                  <a:pt x="243" y="191"/>
                  <a:pt x="243" y="191"/>
                  <a:pt x="243" y="191"/>
                </a:cubicBezTo>
                <a:cubicBezTo>
                  <a:pt x="242" y="156"/>
                  <a:pt x="242" y="156"/>
                  <a:pt x="242" y="156"/>
                </a:cubicBezTo>
                <a:cubicBezTo>
                  <a:pt x="242" y="139"/>
                  <a:pt x="242" y="139"/>
                  <a:pt x="242" y="139"/>
                </a:cubicBezTo>
                <a:cubicBezTo>
                  <a:pt x="242" y="134"/>
                  <a:pt x="242" y="134"/>
                  <a:pt x="242" y="134"/>
                </a:cubicBezTo>
                <a:cubicBezTo>
                  <a:pt x="242" y="132"/>
                  <a:pt x="242" y="132"/>
                  <a:pt x="242" y="132"/>
                </a:cubicBezTo>
                <a:cubicBezTo>
                  <a:pt x="241" y="130"/>
                  <a:pt x="241" y="130"/>
                  <a:pt x="241" y="130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41" y="127"/>
                  <a:pt x="241" y="126"/>
                  <a:pt x="241" y="125"/>
                </a:cubicBezTo>
                <a:cubicBezTo>
                  <a:pt x="241" y="123"/>
                  <a:pt x="241" y="123"/>
                  <a:pt x="241" y="123"/>
                </a:cubicBezTo>
                <a:cubicBezTo>
                  <a:pt x="240" y="122"/>
                  <a:pt x="240" y="121"/>
                  <a:pt x="240" y="120"/>
                </a:cubicBezTo>
                <a:cubicBezTo>
                  <a:pt x="237" y="108"/>
                  <a:pt x="228" y="98"/>
                  <a:pt x="217" y="92"/>
                </a:cubicBezTo>
                <a:cubicBezTo>
                  <a:pt x="212" y="89"/>
                  <a:pt x="206" y="86"/>
                  <a:pt x="200" y="85"/>
                </a:cubicBezTo>
                <a:cubicBezTo>
                  <a:pt x="198" y="85"/>
                  <a:pt x="197" y="85"/>
                  <a:pt x="195" y="85"/>
                </a:cubicBezTo>
                <a:cubicBezTo>
                  <a:pt x="194" y="84"/>
                  <a:pt x="192" y="84"/>
                  <a:pt x="191" y="84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84" y="83"/>
                  <a:pt x="183" y="84"/>
                  <a:pt x="182" y="83"/>
                </a:cubicBezTo>
                <a:cubicBezTo>
                  <a:pt x="182" y="83"/>
                  <a:pt x="181" y="83"/>
                  <a:pt x="180" y="83"/>
                </a:cubicBezTo>
                <a:cubicBezTo>
                  <a:pt x="174" y="83"/>
                  <a:pt x="167" y="85"/>
                  <a:pt x="162" y="88"/>
                </a:cubicBezTo>
                <a:cubicBezTo>
                  <a:pt x="155" y="92"/>
                  <a:pt x="150" y="97"/>
                  <a:pt x="146" y="103"/>
                </a:cubicBezTo>
                <a:cubicBezTo>
                  <a:pt x="143" y="109"/>
                  <a:pt x="140" y="115"/>
                  <a:pt x="138" y="122"/>
                </a:cubicBezTo>
                <a:cubicBezTo>
                  <a:pt x="138" y="124"/>
                  <a:pt x="138" y="125"/>
                  <a:pt x="138" y="127"/>
                </a:cubicBezTo>
                <a:cubicBezTo>
                  <a:pt x="138" y="129"/>
                  <a:pt x="137" y="131"/>
                  <a:pt x="137" y="13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38" y="168"/>
                  <a:pt x="138" y="194"/>
                  <a:pt x="139" y="220"/>
                </a:cubicBezTo>
                <a:cubicBezTo>
                  <a:pt x="139" y="272"/>
                  <a:pt x="140" y="325"/>
                  <a:pt x="140" y="377"/>
                </a:cubicBezTo>
                <a:cubicBezTo>
                  <a:pt x="141" y="438"/>
                  <a:pt x="141" y="438"/>
                  <a:pt x="141" y="43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141" y="445"/>
                  <a:pt x="141" y="446"/>
                  <a:pt x="141" y="447"/>
                </a:cubicBezTo>
                <a:cubicBezTo>
                  <a:pt x="141" y="448"/>
                  <a:pt x="140" y="449"/>
                  <a:pt x="140" y="449"/>
                </a:cubicBezTo>
                <a:cubicBezTo>
                  <a:pt x="139" y="451"/>
                  <a:pt x="137" y="452"/>
                  <a:pt x="135" y="453"/>
                </a:cubicBezTo>
                <a:cubicBezTo>
                  <a:pt x="134" y="453"/>
                  <a:pt x="133" y="454"/>
                  <a:pt x="132" y="454"/>
                </a:cubicBezTo>
                <a:cubicBezTo>
                  <a:pt x="132" y="454"/>
                  <a:pt x="132" y="454"/>
                  <a:pt x="131" y="454"/>
                </a:cubicBezTo>
                <a:cubicBezTo>
                  <a:pt x="131" y="454"/>
                  <a:pt x="131" y="454"/>
                  <a:pt x="131" y="454"/>
                </a:cubicBezTo>
                <a:cubicBezTo>
                  <a:pt x="130" y="454"/>
                  <a:pt x="130" y="454"/>
                  <a:pt x="130" y="454"/>
                </a:cubicBezTo>
                <a:cubicBezTo>
                  <a:pt x="124" y="454"/>
                  <a:pt x="124" y="454"/>
                  <a:pt x="124" y="454"/>
                </a:cubicBezTo>
                <a:cubicBezTo>
                  <a:pt x="124" y="454"/>
                  <a:pt x="124" y="454"/>
                  <a:pt x="124" y="454"/>
                </a:cubicBezTo>
                <a:cubicBezTo>
                  <a:pt x="122" y="454"/>
                  <a:pt x="120" y="453"/>
                  <a:pt x="118" y="452"/>
                </a:cubicBezTo>
                <a:cubicBezTo>
                  <a:pt x="117" y="451"/>
                  <a:pt x="115" y="450"/>
                  <a:pt x="115" y="448"/>
                </a:cubicBezTo>
                <a:cubicBezTo>
                  <a:pt x="114" y="446"/>
                  <a:pt x="114" y="444"/>
                  <a:pt x="114" y="442"/>
                </a:cubicBezTo>
                <a:cubicBezTo>
                  <a:pt x="110" y="379"/>
                  <a:pt x="107" y="315"/>
                  <a:pt x="103" y="252"/>
                </a:cubicBezTo>
                <a:cubicBezTo>
                  <a:pt x="102" y="232"/>
                  <a:pt x="102" y="232"/>
                  <a:pt x="102" y="232"/>
                </a:cubicBezTo>
                <a:cubicBezTo>
                  <a:pt x="102" y="222"/>
                  <a:pt x="102" y="222"/>
                  <a:pt x="102" y="222"/>
                </a:cubicBezTo>
                <a:cubicBezTo>
                  <a:pt x="102" y="217"/>
                  <a:pt x="102" y="217"/>
                  <a:pt x="102" y="217"/>
                </a:cubicBezTo>
                <a:cubicBezTo>
                  <a:pt x="101" y="215"/>
                  <a:pt x="101" y="214"/>
                  <a:pt x="101" y="212"/>
                </a:cubicBezTo>
                <a:cubicBezTo>
                  <a:pt x="100" y="205"/>
                  <a:pt x="97" y="198"/>
                  <a:pt x="92" y="193"/>
                </a:cubicBezTo>
                <a:cubicBezTo>
                  <a:pt x="88" y="187"/>
                  <a:pt x="82" y="183"/>
                  <a:pt x="76" y="180"/>
                </a:cubicBezTo>
                <a:cubicBezTo>
                  <a:pt x="70" y="178"/>
                  <a:pt x="63" y="176"/>
                  <a:pt x="57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48" y="176"/>
                  <a:pt x="41" y="179"/>
                  <a:pt x="36" y="182"/>
                </a:cubicBezTo>
                <a:cubicBezTo>
                  <a:pt x="24" y="189"/>
                  <a:pt x="15" y="202"/>
                  <a:pt x="12" y="215"/>
                </a:cubicBezTo>
                <a:cubicBezTo>
                  <a:pt x="11" y="217"/>
                  <a:pt x="11" y="218"/>
                  <a:pt x="11" y="220"/>
                </a:cubicBezTo>
                <a:cubicBezTo>
                  <a:pt x="11" y="222"/>
                  <a:pt x="10" y="224"/>
                  <a:pt x="10" y="225"/>
                </a:cubicBezTo>
                <a:cubicBezTo>
                  <a:pt x="10" y="229"/>
                  <a:pt x="10" y="232"/>
                  <a:pt x="10" y="235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8" y="295"/>
                  <a:pt x="8" y="295"/>
                  <a:pt x="8" y="295"/>
                </a:cubicBezTo>
                <a:cubicBezTo>
                  <a:pt x="6" y="374"/>
                  <a:pt x="6" y="374"/>
                  <a:pt x="6" y="374"/>
                </a:cubicBezTo>
                <a:cubicBezTo>
                  <a:pt x="4" y="453"/>
                  <a:pt x="4" y="453"/>
                  <a:pt x="4" y="453"/>
                </a:cubicBezTo>
                <a:cubicBezTo>
                  <a:pt x="3" y="466"/>
                  <a:pt x="2" y="479"/>
                  <a:pt x="1" y="492"/>
                </a:cubicBezTo>
                <a:cubicBezTo>
                  <a:pt x="1" y="505"/>
                  <a:pt x="1" y="518"/>
                  <a:pt x="0" y="531"/>
                </a:cubicBezTo>
                <a:cubicBezTo>
                  <a:pt x="0" y="584"/>
                  <a:pt x="3" y="637"/>
                  <a:pt x="12" y="688"/>
                </a:cubicBezTo>
                <a:cubicBezTo>
                  <a:pt x="17" y="714"/>
                  <a:pt x="24" y="740"/>
                  <a:pt x="33" y="764"/>
                </a:cubicBezTo>
                <a:cubicBezTo>
                  <a:pt x="42" y="789"/>
                  <a:pt x="54" y="812"/>
                  <a:pt x="69" y="834"/>
                </a:cubicBezTo>
                <a:cubicBezTo>
                  <a:pt x="84" y="855"/>
                  <a:pt x="103" y="874"/>
                  <a:pt x="124" y="888"/>
                </a:cubicBezTo>
                <a:cubicBezTo>
                  <a:pt x="135" y="896"/>
                  <a:pt x="147" y="902"/>
                  <a:pt x="159" y="907"/>
                </a:cubicBezTo>
                <a:cubicBezTo>
                  <a:pt x="170" y="912"/>
                  <a:pt x="183" y="916"/>
                  <a:pt x="195" y="918"/>
                </a:cubicBezTo>
                <a:cubicBezTo>
                  <a:pt x="208" y="921"/>
                  <a:pt x="220" y="923"/>
                  <a:pt x="232" y="924"/>
                </a:cubicBezTo>
                <a:cubicBezTo>
                  <a:pt x="242" y="924"/>
                  <a:pt x="251" y="924"/>
                  <a:pt x="260" y="924"/>
                </a:cubicBezTo>
                <a:cubicBezTo>
                  <a:pt x="263" y="924"/>
                  <a:pt x="266" y="924"/>
                  <a:pt x="269" y="924"/>
                </a:cubicBezTo>
                <a:cubicBezTo>
                  <a:pt x="271" y="924"/>
                  <a:pt x="273" y="924"/>
                  <a:pt x="275" y="924"/>
                </a:cubicBezTo>
                <a:cubicBezTo>
                  <a:pt x="276" y="924"/>
                  <a:pt x="278" y="924"/>
                  <a:pt x="280" y="924"/>
                </a:cubicBezTo>
                <a:cubicBezTo>
                  <a:pt x="281" y="924"/>
                  <a:pt x="282" y="925"/>
                  <a:pt x="283" y="925"/>
                </a:cubicBezTo>
                <a:cubicBezTo>
                  <a:pt x="283" y="925"/>
                  <a:pt x="284" y="925"/>
                  <a:pt x="284" y="925"/>
                </a:cubicBezTo>
                <a:cubicBezTo>
                  <a:pt x="285" y="925"/>
                  <a:pt x="285" y="925"/>
                  <a:pt x="285" y="925"/>
                </a:cubicBezTo>
                <a:cubicBezTo>
                  <a:pt x="290" y="925"/>
                  <a:pt x="290" y="925"/>
                  <a:pt x="290" y="925"/>
                </a:cubicBezTo>
                <a:cubicBezTo>
                  <a:pt x="291" y="925"/>
                  <a:pt x="292" y="925"/>
                  <a:pt x="293" y="925"/>
                </a:cubicBezTo>
                <a:cubicBezTo>
                  <a:pt x="294" y="925"/>
                  <a:pt x="295" y="925"/>
                  <a:pt x="296" y="925"/>
                </a:cubicBezTo>
                <a:cubicBezTo>
                  <a:pt x="297" y="925"/>
                  <a:pt x="298" y="925"/>
                  <a:pt x="299" y="925"/>
                </a:cubicBezTo>
                <a:cubicBezTo>
                  <a:pt x="303" y="925"/>
                  <a:pt x="307" y="925"/>
                  <a:pt x="309" y="924"/>
                </a:cubicBezTo>
                <a:cubicBezTo>
                  <a:pt x="312" y="924"/>
                  <a:pt x="314" y="923"/>
                  <a:pt x="315" y="922"/>
                </a:cubicBezTo>
                <a:cubicBezTo>
                  <a:pt x="318" y="920"/>
                  <a:pt x="310" y="918"/>
                  <a:pt x="299" y="918"/>
                </a:cubicBezTo>
                <a:cubicBezTo>
                  <a:pt x="299" y="918"/>
                  <a:pt x="299" y="918"/>
                  <a:pt x="299" y="918"/>
                </a:cubicBezTo>
                <a:cubicBezTo>
                  <a:pt x="290" y="918"/>
                  <a:pt x="290" y="918"/>
                  <a:pt x="290" y="918"/>
                </a:cubicBezTo>
                <a:cubicBezTo>
                  <a:pt x="286" y="918"/>
                  <a:pt x="286" y="918"/>
                  <a:pt x="286" y="918"/>
                </a:cubicBezTo>
                <a:cubicBezTo>
                  <a:pt x="286" y="918"/>
                  <a:pt x="286" y="918"/>
                  <a:pt x="286" y="918"/>
                </a:cubicBezTo>
                <a:cubicBezTo>
                  <a:pt x="286" y="918"/>
                  <a:pt x="285" y="918"/>
                  <a:pt x="285" y="917"/>
                </a:cubicBezTo>
                <a:cubicBezTo>
                  <a:pt x="284" y="917"/>
                  <a:pt x="284" y="917"/>
                  <a:pt x="283" y="917"/>
                </a:cubicBezTo>
                <a:cubicBezTo>
                  <a:pt x="282" y="917"/>
                  <a:pt x="282" y="917"/>
                  <a:pt x="282" y="917"/>
                </a:cubicBezTo>
                <a:cubicBezTo>
                  <a:pt x="275" y="917"/>
                  <a:pt x="269" y="917"/>
                  <a:pt x="264" y="917"/>
                </a:cubicBezTo>
                <a:cubicBezTo>
                  <a:pt x="252" y="917"/>
                  <a:pt x="240" y="916"/>
                  <a:pt x="229" y="915"/>
                </a:cubicBezTo>
                <a:cubicBezTo>
                  <a:pt x="206" y="913"/>
                  <a:pt x="184" y="908"/>
                  <a:pt x="164" y="899"/>
                </a:cubicBezTo>
                <a:cubicBezTo>
                  <a:pt x="143" y="890"/>
                  <a:pt x="124" y="878"/>
                  <a:pt x="107" y="863"/>
                </a:cubicBezTo>
                <a:cubicBezTo>
                  <a:pt x="91" y="847"/>
                  <a:pt x="77" y="829"/>
                  <a:pt x="66" y="809"/>
                </a:cubicBezTo>
                <a:cubicBezTo>
                  <a:pt x="54" y="789"/>
                  <a:pt x="45" y="768"/>
                  <a:pt x="38" y="746"/>
                </a:cubicBezTo>
                <a:cubicBezTo>
                  <a:pt x="31" y="724"/>
                  <a:pt x="26" y="701"/>
                  <a:pt x="22" y="678"/>
                </a:cubicBezTo>
                <a:cubicBezTo>
                  <a:pt x="15" y="632"/>
                  <a:pt x="13" y="585"/>
                  <a:pt x="14" y="538"/>
                </a:cubicBezTo>
                <a:cubicBezTo>
                  <a:pt x="14" y="532"/>
                  <a:pt x="14" y="526"/>
                  <a:pt x="14" y="520"/>
                </a:cubicBezTo>
                <a:cubicBezTo>
                  <a:pt x="14" y="514"/>
                  <a:pt x="15" y="508"/>
                  <a:pt x="15" y="502"/>
                </a:cubicBezTo>
                <a:cubicBezTo>
                  <a:pt x="16" y="484"/>
                  <a:pt x="16" y="484"/>
                  <a:pt x="16" y="484"/>
                </a:cubicBezTo>
                <a:cubicBezTo>
                  <a:pt x="17" y="466"/>
                  <a:pt x="17" y="466"/>
                  <a:pt x="17" y="466"/>
                </a:cubicBezTo>
                <a:cubicBezTo>
                  <a:pt x="18" y="460"/>
                  <a:pt x="18" y="454"/>
                  <a:pt x="18" y="448"/>
                </a:cubicBezTo>
                <a:cubicBezTo>
                  <a:pt x="19" y="430"/>
                  <a:pt x="19" y="430"/>
                  <a:pt x="19" y="430"/>
                </a:cubicBezTo>
                <a:cubicBezTo>
                  <a:pt x="20" y="418"/>
                  <a:pt x="20" y="406"/>
                  <a:pt x="20" y="394"/>
                </a:cubicBezTo>
                <a:cubicBezTo>
                  <a:pt x="26" y="247"/>
                  <a:pt x="26" y="247"/>
                  <a:pt x="26" y="247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6" y="236"/>
                  <a:pt x="26" y="236"/>
                  <a:pt x="26" y="236"/>
                </a:cubicBezTo>
                <a:cubicBezTo>
                  <a:pt x="26" y="235"/>
                  <a:pt x="26" y="235"/>
                  <a:pt x="26" y="235"/>
                </a:cubicBezTo>
                <a:cubicBezTo>
                  <a:pt x="26" y="234"/>
                  <a:pt x="26" y="233"/>
                  <a:pt x="26" y="233"/>
                </a:cubicBezTo>
                <a:cubicBezTo>
                  <a:pt x="26" y="229"/>
                  <a:pt x="26" y="229"/>
                  <a:pt x="26" y="229"/>
                </a:cubicBezTo>
                <a:cubicBezTo>
                  <a:pt x="26" y="224"/>
                  <a:pt x="27" y="219"/>
                  <a:pt x="29" y="215"/>
                </a:cubicBezTo>
                <a:cubicBezTo>
                  <a:pt x="30" y="211"/>
                  <a:pt x="33" y="207"/>
                  <a:pt x="35" y="203"/>
                </a:cubicBezTo>
                <a:cubicBezTo>
                  <a:pt x="38" y="200"/>
                  <a:pt x="42" y="197"/>
                  <a:pt x="45" y="195"/>
                </a:cubicBezTo>
                <a:cubicBezTo>
                  <a:pt x="49" y="193"/>
                  <a:pt x="52" y="192"/>
                  <a:pt x="56" y="192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61" y="192"/>
                  <a:pt x="65" y="193"/>
                  <a:pt x="69" y="195"/>
                </a:cubicBezTo>
                <a:cubicBezTo>
                  <a:pt x="73" y="197"/>
                  <a:pt x="76" y="199"/>
                  <a:pt x="79" y="202"/>
                </a:cubicBezTo>
                <a:cubicBezTo>
                  <a:pt x="82" y="205"/>
                  <a:pt x="83" y="209"/>
                  <a:pt x="84" y="212"/>
                </a:cubicBezTo>
                <a:cubicBezTo>
                  <a:pt x="84" y="213"/>
                  <a:pt x="85" y="214"/>
                  <a:pt x="85" y="215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85" y="228"/>
                  <a:pt x="85" y="228"/>
                  <a:pt x="85" y="228"/>
                </a:cubicBezTo>
                <a:cubicBezTo>
                  <a:pt x="86" y="246"/>
                  <a:pt x="86" y="246"/>
                  <a:pt x="86" y="246"/>
                </a:cubicBezTo>
                <a:cubicBezTo>
                  <a:pt x="88" y="283"/>
                  <a:pt x="88" y="283"/>
                  <a:pt x="88" y="283"/>
                </a:cubicBezTo>
                <a:cubicBezTo>
                  <a:pt x="91" y="356"/>
                  <a:pt x="91" y="356"/>
                  <a:pt x="91" y="356"/>
                </a:cubicBezTo>
                <a:cubicBezTo>
                  <a:pt x="93" y="386"/>
                  <a:pt x="94" y="416"/>
                  <a:pt x="95" y="447"/>
                </a:cubicBezTo>
                <a:cubicBezTo>
                  <a:pt x="96" y="450"/>
                  <a:pt x="96" y="454"/>
                  <a:pt x="98" y="457"/>
                </a:cubicBezTo>
                <a:cubicBezTo>
                  <a:pt x="99" y="460"/>
                  <a:pt x="101" y="463"/>
                  <a:pt x="104" y="465"/>
                </a:cubicBezTo>
                <a:cubicBezTo>
                  <a:pt x="106" y="468"/>
                  <a:pt x="109" y="470"/>
                  <a:pt x="113" y="471"/>
                </a:cubicBezTo>
                <a:cubicBezTo>
                  <a:pt x="114" y="471"/>
                  <a:pt x="116" y="472"/>
                  <a:pt x="118" y="472"/>
                </a:cubicBezTo>
                <a:cubicBezTo>
                  <a:pt x="119" y="472"/>
                  <a:pt x="120" y="472"/>
                  <a:pt x="120" y="473"/>
                </a:cubicBezTo>
                <a:cubicBezTo>
                  <a:pt x="121" y="473"/>
                  <a:pt x="121" y="473"/>
                  <a:pt x="121" y="473"/>
                </a:cubicBezTo>
                <a:cubicBezTo>
                  <a:pt x="122" y="473"/>
                  <a:pt x="122" y="473"/>
                  <a:pt x="122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4" y="473"/>
                  <a:pt x="124" y="473"/>
                  <a:pt x="124" y="473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1" y="473"/>
                  <a:pt x="131" y="473"/>
                  <a:pt x="131" y="473"/>
                </a:cubicBezTo>
                <a:cubicBezTo>
                  <a:pt x="135" y="473"/>
                  <a:pt x="135" y="473"/>
                  <a:pt x="135" y="473"/>
                </a:cubicBezTo>
                <a:cubicBezTo>
                  <a:pt x="136" y="472"/>
                  <a:pt x="137" y="472"/>
                  <a:pt x="138" y="472"/>
                </a:cubicBezTo>
                <a:cubicBezTo>
                  <a:pt x="139" y="472"/>
                  <a:pt x="141" y="472"/>
                  <a:pt x="143" y="471"/>
                </a:cubicBezTo>
                <a:cubicBezTo>
                  <a:pt x="144" y="470"/>
                  <a:pt x="146" y="470"/>
                  <a:pt x="147" y="469"/>
                </a:cubicBezTo>
                <a:cubicBezTo>
                  <a:pt x="153" y="465"/>
                  <a:pt x="158" y="459"/>
                  <a:pt x="159" y="453"/>
                </a:cubicBezTo>
                <a:cubicBezTo>
                  <a:pt x="160" y="449"/>
                  <a:pt x="160" y="445"/>
                  <a:pt x="160" y="442"/>
                </a:cubicBezTo>
                <a:cubicBezTo>
                  <a:pt x="160" y="433"/>
                  <a:pt x="160" y="433"/>
                  <a:pt x="160" y="433"/>
                </a:cubicBezTo>
                <a:cubicBezTo>
                  <a:pt x="160" y="420"/>
                  <a:pt x="160" y="420"/>
                  <a:pt x="160" y="420"/>
                </a:cubicBezTo>
                <a:cubicBezTo>
                  <a:pt x="160" y="395"/>
                  <a:pt x="160" y="395"/>
                  <a:pt x="160" y="3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58" y="242"/>
                  <a:pt x="158" y="192"/>
                  <a:pt x="157" y="143"/>
                </a:cubicBezTo>
                <a:cubicBezTo>
                  <a:pt x="157" y="140"/>
                  <a:pt x="157" y="137"/>
                  <a:pt x="157" y="133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2"/>
                  <a:pt x="157" y="131"/>
                  <a:pt x="157" y="131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29"/>
                  <a:pt x="158" y="128"/>
                  <a:pt x="158" y="127"/>
                </a:cubicBezTo>
                <a:cubicBezTo>
                  <a:pt x="159" y="122"/>
                  <a:pt x="160" y="118"/>
                  <a:pt x="163" y="114"/>
                </a:cubicBezTo>
                <a:cubicBezTo>
                  <a:pt x="166" y="110"/>
                  <a:pt x="169" y="107"/>
                  <a:pt x="173" y="105"/>
                </a:cubicBezTo>
                <a:cubicBezTo>
                  <a:pt x="174" y="105"/>
                  <a:pt x="175" y="105"/>
                  <a:pt x="176" y="104"/>
                </a:cubicBezTo>
                <a:cubicBezTo>
                  <a:pt x="176" y="104"/>
                  <a:pt x="177" y="104"/>
                  <a:pt x="177" y="104"/>
                </a:cubicBezTo>
                <a:cubicBezTo>
                  <a:pt x="178" y="104"/>
                  <a:pt x="178" y="104"/>
                  <a:pt x="179" y="104"/>
                </a:cubicBezTo>
                <a:cubicBezTo>
                  <a:pt x="180" y="104"/>
                  <a:pt x="180" y="104"/>
                  <a:pt x="180" y="104"/>
                </a:cubicBezTo>
                <a:cubicBezTo>
                  <a:pt x="180" y="104"/>
                  <a:pt x="180" y="104"/>
                  <a:pt x="180" y="104"/>
                </a:cubicBezTo>
                <a:cubicBezTo>
                  <a:pt x="181" y="104"/>
                  <a:pt x="181" y="104"/>
                  <a:pt x="182" y="104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3" y="104"/>
                  <a:pt x="183" y="104"/>
                  <a:pt x="184" y="104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5" y="105"/>
                  <a:pt x="200" y="107"/>
                  <a:pt x="205" y="109"/>
                </a:cubicBezTo>
                <a:cubicBezTo>
                  <a:pt x="207" y="110"/>
                  <a:pt x="209" y="112"/>
                  <a:pt x="211" y="114"/>
                </a:cubicBezTo>
                <a:cubicBezTo>
                  <a:pt x="213" y="115"/>
                  <a:pt x="215" y="117"/>
                  <a:pt x="216" y="119"/>
                </a:cubicBezTo>
                <a:cubicBezTo>
                  <a:pt x="217" y="121"/>
                  <a:pt x="218" y="124"/>
                  <a:pt x="219" y="126"/>
                </a:cubicBezTo>
                <a:cubicBezTo>
                  <a:pt x="219" y="127"/>
                  <a:pt x="219" y="128"/>
                  <a:pt x="220" y="129"/>
                </a:cubicBezTo>
                <a:cubicBezTo>
                  <a:pt x="220" y="130"/>
                  <a:pt x="220" y="131"/>
                  <a:pt x="220" y="131"/>
                </a:cubicBezTo>
                <a:cubicBezTo>
                  <a:pt x="220" y="132"/>
                  <a:pt x="220" y="132"/>
                  <a:pt x="220" y="132"/>
                </a:cubicBezTo>
                <a:cubicBezTo>
                  <a:pt x="220" y="134"/>
                  <a:pt x="220" y="134"/>
                  <a:pt x="220" y="134"/>
                </a:cubicBezTo>
                <a:cubicBezTo>
                  <a:pt x="220" y="142"/>
                  <a:pt x="220" y="150"/>
                  <a:pt x="220" y="159"/>
                </a:cubicBezTo>
                <a:cubicBezTo>
                  <a:pt x="220" y="189"/>
                  <a:pt x="221" y="219"/>
                  <a:pt x="221" y="247"/>
                </a:cubicBezTo>
                <a:cubicBezTo>
                  <a:pt x="222" y="298"/>
                  <a:pt x="223" y="347"/>
                  <a:pt x="224" y="394"/>
                </a:cubicBezTo>
                <a:cubicBezTo>
                  <a:pt x="224" y="395"/>
                  <a:pt x="224" y="395"/>
                  <a:pt x="224" y="395"/>
                </a:cubicBezTo>
                <a:cubicBezTo>
                  <a:pt x="224" y="396"/>
                  <a:pt x="224" y="396"/>
                  <a:pt x="224" y="397"/>
                </a:cubicBezTo>
                <a:cubicBezTo>
                  <a:pt x="224" y="399"/>
                  <a:pt x="224" y="399"/>
                  <a:pt x="224" y="399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24" y="401"/>
                  <a:pt x="224" y="401"/>
                  <a:pt x="224" y="401"/>
                </a:cubicBezTo>
                <a:cubicBezTo>
                  <a:pt x="225" y="402"/>
                  <a:pt x="225" y="402"/>
                  <a:pt x="225" y="402"/>
                </a:cubicBezTo>
                <a:cubicBezTo>
                  <a:pt x="225" y="404"/>
                  <a:pt x="226" y="406"/>
                  <a:pt x="226" y="407"/>
                </a:cubicBezTo>
                <a:cubicBezTo>
                  <a:pt x="227" y="408"/>
                  <a:pt x="227" y="410"/>
                  <a:pt x="228" y="411"/>
                </a:cubicBezTo>
                <a:cubicBezTo>
                  <a:pt x="229" y="412"/>
                  <a:pt x="229" y="412"/>
                  <a:pt x="229" y="412"/>
                </a:cubicBezTo>
                <a:cubicBezTo>
                  <a:pt x="230" y="414"/>
                  <a:pt x="230" y="414"/>
                  <a:pt x="230" y="414"/>
                </a:cubicBezTo>
                <a:cubicBezTo>
                  <a:pt x="231" y="415"/>
                  <a:pt x="232" y="416"/>
                  <a:pt x="233" y="418"/>
                </a:cubicBezTo>
                <a:cubicBezTo>
                  <a:pt x="233" y="419"/>
                  <a:pt x="234" y="420"/>
                  <a:pt x="235" y="421"/>
                </a:cubicBezTo>
                <a:cubicBezTo>
                  <a:pt x="237" y="423"/>
                  <a:pt x="237" y="423"/>
                  <a:pt x="237" y="423"/>
                </a:cubicBezTo>
                <a:cubicBezTo>
                  <a:pt x="238" y="424"/>
                  <a:pt x="239" y="424"/>
                  <a:pt x="239" y="425"/>
                </a:cubicBezTo>
                <a:cubicBezTo>
                  <a:pt x="240" y="425"/>
                  <a:pt x="241" y="426"/>
                  <a:pt x="242" y="426"/>
                </a:cubicBezTo>
                <a:cubicBezTo>
                  <a:pt x="243" y="427"/>
                  <a:pt x="245" y="427"/>
                  <a:pt x="247" y="428"/>
                </a:cubicBezTo>
                <a:cubicBezTo>
                  <a:pt x="249" y="428"/>
                  <a:pt x="251" y="428"/>
                  <a:pt x="253" y="428"/>
                </a:cubicBezTo>
                <a:cubicBezTo>
                  <a:pt x="253" y="428"/>
                  <a:pt x="253" y="428"/>
                  <a:pt x="253" y="428"/>
                </a:cubicBezTo>
                <a:cubicBezTo>
                  <a:pt x="253" y="428"/>
                  <a:pt x="254" y="428"/>
                  <a:pt x="254" y="428"/>
                </a:cubicBezTo>
                <a:cubicBezTo>
                  <a:pt x="256" y="428"/>
                  <a:pt x="258" y="428"/>
                  <a:pt x="260" y="428"/>
                </a:cubicBezTo>
                <a:cubicBezTo>
                  <a:pt x="264" y="427"/>
                  <a:pt x="268" y="426"/>
                  <a:pt x="272" y="424"/>
                </a:cubicBezTo>
                <a:cubicBezTo>
                  <a:pt x="274" y="424"/>
                  <a:pt x="276" y="423"/>
                  <a:pt x="277" y="422"/>
                </a:cubicBezTo>
                <a:cubicBezTo>
                  <a:pt x="277" y="422"/>
                  <a:pt x="277" y="422"/>
                  <a:pt x="277" y="422"/>
                </a:cubicBezTo>
                <a:cubicBezTo>
                  <a:pt x="278" y="421"/>
                  <a:pt x="278" y="421"/>
                  <a:pt x="278" y="421"/>
                </a:cubicBezTo>
                <a:cubicBezTo>
                  <a:pt x="279" y="420"/>
                  <a:pt x="281" y="419"/>
                  <a:pt x="282" y="417"/>
                </a:cubicBezTo>
                <a:cubicBezTo>
                  <a:pt x="284" y="416"/>
                  <a:pt x="284" y="416"/>
                  <a:pt x="284" y="416"/>
                </a:cubicBezTo>
                <a:cubicBezTo>
                  <a:pt x="284" y="415"/>
                  <a:pt x="284" y="415"/>
                  <a:pt x="284" y="415"/>
                </a:cubicBezTo>
                <a:cubicBezTo>
                  <a:pt x="285" y="415"/>
                  <a:pt x="285" y="415"/>
                  <a:pt x="285" y="415"/>
                </a:cubicBezTo>
                <a:cubicBezTo>
                  <a:pt x="287" y="413"/>
                  <a:pt x="287" y="413"/>
                  <a:pt x="287" y="413"/>
                </a:cubicBezTo>
                <a:cubicBezTo>
                  <a:pt x="287" y="412"/>
                  <a:pt x="287" y="412"/>
                  <a:pt x="287" y="412"/>
                </a:cubicBezTo>
                <a:cubicBezTo>
                  <a:pt x="288" y="410"/>
                  <a:pt x="288" y="410"/>
                  <a:pt x="288" y="410"/>
                </a:cubicBezTo>
                <a:cubicBezTo>
                  <a:pt x="289" y="410"/>
                  <a:pt x="289" y="409"/>
                  <a:pt x="290" y="408"/>
                </a:cubicBezTo>
                <a:cubicBezTo>
                  <a:pt x="291" y="406"/>
                  <a:pt x="291" y="406"/>
                  <a:pt x="291" y="406"/>
                </a:cubicBezTo>
                <a:cubicBezTo>
                  <a:pt x="291" y="405"/>
                  <a:pt x="291" y="405"/>
                  <a:pt x="291" y="405"/>
                </a:cubicBezTo>
                <a:cubicBezTo>
                  <a:pt x="292" y="404"/>
                  <a:pt x="292" y="404"/>
                  <a:pt x="292" y="404"/>
                </a:cubicBezTo>
                <a:cubicBezTo>
                  <a:pt x="292" y="404"/>
                  <a:pt x="292" y="404"/>
                  <a:pt x="292" y="404"/>
                </a:cubicBezTo>
                <a:cubicBezTo>
                  <a:pt x="293" y="401"/>
                  <a:pt x="293" y="401"/>
                  <a:pt x="293" y="401"/>
                </a:cubicBezTo>
                <a:cubicBezTo>
                  <a:pt x="293" y="400"/>
                  <a:pt x="293" y="400"/>
                  <a:pt x="293" y="400"/>
                </a:cubicBezTo>
                <a:cubicBezTo>
                  <a:pt x="293" y="399"/>
                  <a:pt x="293" y="398"/>
                  <a:pt x="293" y="398"/>
                </a:cubicBezTo>
                <a:cubicBezTo>
                  <a:pt x="294" y="396"/>
                  <a:pt x="294" y="396"/>
                  <a:pt x="294" y="396"/>
                </a:cubicBezTo>
                <a:cubicBezTo>
                  <a:pt x="294" y="395"/>
                  <a:pt x="294" y="395"/>
                  <a:pt x="294" y="395"/>
                </a:cubicBezTo>
                <a:cubicBezTo>
                  <a:pt x="294" y="394"/>
                  <a:pt x="294" y="394"/>
                  <a:pt x="294" y="394"/>
                </a:cubicBezTo>
                <a:cubicBezTo>
                  <a:pt x="294" y="393"/>
                  <a:pt x="294" y="393"/>
                  <a:pt x="294" y="393"/>
                </a:cubicBezTo>
                <a:cubicBezTo>
                  <a:pt x="294" y="387"/>
                  <a:pt x="294" y="387"/>
                  <a:pt x="294" y="387"/>
                </a:cubicBezTo>
                <a:cubicBezTo>
                  <a:pt x="296" y="336"/>
                  <a:pt x="298" y="285"/>
                  <a:pt x="300" y="232"/>
                </a:cubicBezTo>
                <a:cubicBezTo>
                  <a:pt x="302" y="200"/>
                  <a:pt x="303" y="168"/>
                  <a:pt x="304" y="134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6"/>
                  <a:pt x="308" y="46"/>
                  <a:pt x="309" y="45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3"/>
                  <a:pt x="309" y="43"/>
                  <a:pt x="309" y="43"/>
                </a:cubicBezTo>
                <a:cubicBezTo>
                  <a:pt x="311" y="39"/>
                  <a:pt x="313" y="37"/>
                  <a:pt x="315" y="35"/>
                </a:cubicBezTo>
                <a:cubicBezTo>
                  <a:pt x="317" y="33"/>
                  <a:pt x="321" y="32"/>
                  <a:pt x="325" y="31"/>
                </a:cubicBezTo>
                <a:cubicBezTo>
                  <a:pt x="327" y="31"/>
                  <a:pt x="329" y="30"/>
                  <a:pt x="331" y="30"/>
                </a:cubicBezTo>
                <a:cubicBezTo>
                  <a:pt x="332" y="30"/>
                  <a:pt x="333" y="30"/>
                  <a:pt x="333" y="30"/>
                </a:cubicBezTo>
                <a:cubicBezTo>
                  <a:pt x="334" y="30"/>
                  <a:pt x="334" y="30"/>
                  <a:pt x="335" y="30"/>
                </a:cubicBezTo>
                <a:cubicBezTo>
                  <a:pt x="335" y="30"/>
                  <a:pt x="336" y="30"/>
                  <a:pt x="336" y="30"/>
                </a:cubicBezTo>
                <a:cubicBezTo>
                  <a:pt x="338" y="30"/>
                  <a:pt x="338" y="30"/>
                  <a:pt x="338" y="30"/>
                </a:cubicBezTo>
                <a:cubicBezTo>
                  <a:pt x="341" y="31"/>
                  <a:pt x="341" y="31"/>
                  <a:pt x="341" y="31"/>
                </a:cubicBezTo>
                <a:cubicBezTo>
                  <a:pt x="342" y="31"/>
                  <a:pt x="342" y="31"/>
                  <a:pt x="342" y="31"/>
                </a:cubicBezTo>
                <a:cubicBezTo>
                  <a:pt x="342" y="31"/>
                  <a:pt x="342" y="31"/>
                  <a:pt x="342" y="31"/>
                </a:cubicBezTo>
                <a:cubicBezTo>
                  <a:pt x="343" y="31"/>
                  <a:pt x="343" y="31"/>
                  <a:pt x="343" y="31"/>
                </a:cubicBezTo>
                <a:cubicBezTo>
                  <a:pt x="344" y="31"/>
                  <a:pt x="344" y="31"/>
                  <a:pt x="345" y="31"/>
                </a:cubicBezTo>
                <a:cubicBezTo>
                  <a:pt x="345" y="31"/>
                  <a:pt x="346" y="31"/>
                  <a:pt x="346" y="31"/>
                </a:cubicBezTo>
                <a:cubicBezTo>
                  <a:pt x="347" y="32"/>
                  <a:pt x="347" y="32"/>
                  <a:pt x="347" y="32"/>
                </a:cubicBezTo>
                <a:cubicBezTo>
                  <a:pt x="349" y="33"/>
                  <a:pt x="350" y="33"/>
                  <a:pt x="351" y="35"/>
                </a:cubicBezTo>
                <a:cubicBezTo>
                  <a:pt x="353" y="36"/>
                  <a:pt x="354" y="38"/>
                  <a:pt x="355" y="40"/>
                </a:cubicBezTo>
                <a:cubicBezTo>
                  <a:pt x="356" y="43"/>
                  <a:pt x="357" y="45"/>
                  <a:pt x="357" y="48"/>
                </a:cubicBezTo>
                <a:cubicBezTo>
                  <a:pt x="357" y="51"/>
                  <a:pt x="358" y="55"/>
                  <a:pt x="358" y="58"/>
                </a:cubicBezTo>
                <a:cubicBezTo>
                  <a:pt x="358" y="61"/>
                  <a:pt x="358" y="61"/>
                  <a:pt x="358" y="61"/>
                </a:cubicBezTo>
                <a:cubicBezTo>
                  <a:pt x="357" y="64"/>
                  <a:pt x="357" y="64"/>
                  <a:pt x="357" y="64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6" y="98"/>
                  <a:pt x="356" y="98"/>
                  <a:pt x="356" y="98"/>
                </a:cubicBezTo>
                <a:cubicBezTo>
                  <a:pt x="352" y="205"/>
                  <a:pt x="352" y="205"/>
                  <a:pt x="352" y="205"/>
                </a:cubicBezTo>
                <a:cubicBezTo>
                  <a:pt x="350" y="259"/>
                  <a:pt x="347" y="314"/>
                  <a:pt x="345" y="368"/>
                </a:cubicBezTo>
                <a:cubicBezTo>
                  <a:pt x="344" y="395"/>
                  <a:pt x="344" y="395"/>
                  <a:pt x="344" y="395"/>
                </a:cubicBezTo>
                <a:cubicBezTo>
                  <a:pt x="344" y="400"/>
                  <a:pt x="344" y="402"/>
                  <a:pt x="345" y="405"/>
                </a:cubicBezTo>
                <a:cubicBezTo>
                  <a:pt x="345" y="406"/>
                  <a:pt x="345" y="407"/>
                  <a:pt x="346" y="408"/>
                </a:cubicBezTo>
                <a:cubicBezTo>
                  <a:pt x="346" y="408"/>
                  <a:pt x="346" y="409"/>
                  <a:pt x="346" y="410"/>
                </a:cubicBezTo>
                <a:cubicBezTo>
                  <a:pt x="349" y="416"/>
                  <a:pt x="351" y="418"/>
                  <a:pt x="353" y="420"/>
                </a:cubicBezTo>
                <a:cubicBezTo>
                  <a:pt x="355" y="422"/>
                  <a:pt x="357" y="423"/>
                  <a:pt x="358" y="424"/>
                </a:cubicBezTo>
                <a:cubicBezTo>
                  <a:pt x="359" y="425"/>
                  <a:pt x="359" y="425"/>
                  <a:pt x="359" y="425"/>
                </a:cubicBezTo>
                <a:cubicBezTo>
                  <a:pt x="360" y="425"/>
                  <a:pt x="360" y="425"/>
                  <a:pt x="360" y="425"/>
                </a:cubicBezTo>
                <a:cubicBezTo>
                  <a:pt x="360" y="425"/>
                  <a:pt x="362" y="426"/>
                  <a:pt x="364" y="427"/>
                </a:cubicBezTo>
                <a:cubicBezTo>
                  <a:pt x="367" y="428"/>
                  <a:pt x="372" y="430"/>
                  <a:pt x="376" y="430"/>
                </a:cubicBezTo>
                <a:cubicBezTo>
                  <a:pt x="377" y="430"/>
                  <a:pt x="377" y="430"/>
                  <a:pt x="378" y="429"/>
                </a:cubicBezTo>
                <a:cubicBezTo>
                  <a:pt x="379" y="430"/>
                  <a:pt x="380" y="430"/>
                  <a:pt x="382" y="430"/>
                </a:cubicBezTo>
                <a:cubicBezTo>
                  <a:pt x="384" y="430"/>
                  <a:pt x="386" y="429"/>
                  <a:pt x="388" y="429"/>
                </a:cubicBezTo>
                <a:cubicBezTo>
                  <a:pt x="391" y="429"/>
                  <a:pt x="394" y="428"/>
                  <a:pt x="395" y="427"/>
                </a:cubicBezTo>
                <a:cubicBezTo>
                  <a:pt x="396" y="427"/>
                  <a:pt x="396" y="427"/>
                  <a:pt x="396" y="427"/>
                </a:cubicBezTo>
                <a:cubicBezTo>
                  <a:pt x="396" y="427"/>
                  <a:pt x="396" y="427"/>
                  <a:pt x="396" y="427"/>
                </a:cubicBezTo>
                <a:cubicBezTo>
                  <a:pt x="397" y="426"/>
                  <a:pt x="397" y="426"/>
                  <a:pt x="397" y="426"/>
                </a:cubicBezTo>
                <a:cubicBezTo>
                  <a:pt x="398" y="426"/>
                  <a:pt x="398" y="425"/>
                  <a:pt x="399" y="425"/>
                </a:cubicBezTo>
                <a:cubicBezTo>
                  <a:pt x="400" y="424"/>
                  <a:pt x="400" y="424"/>
                  <a:pt x="400" y="424"/>
                </a:cubicBezTo>
                <a:cubicBezTo>
                  <a:pt x="401" y="424"/>
                  <a:pt x="401" y="424"/>
                  <a:pt x="401" y="424"/>
                </a:cubicBezTo>
                <a:cubicBezTo>
                  <a:pt x="402" y="423"/>
                  <a:pt x="403" y="423"/>
                  <a:pt x="404" y="422"/>
                </a:cubicBezTo>
                <a:cubicBezTo>
                  <a:pt x="405" y="421"/>
                  <a:pt x="405" y="421"/>
                  <a:pt x="405" y="421"/>
                </a:cubicBezTo>
                <a:cubicBezTo>
                  <a:pt x="406" y="419"/>
                  <a:pt x="406" y="419"/>
                  <a:pt x="406" y="419"/>
                </a:cubicBezTo>
                <a:cubicBezTo>
                  <a:pt x="407" y="418"/>
                  <a:pt x="407" y="418"/>
                  <a:pt x="407" y="418"/>
                </a:cubicBezTo>
                <a:cubicBezTo>
                  <a:pt x="408" y="417"/>
                  <a:pt x="408" y="417"/>
                  <a:pt x="408" y="417"/>
                </a:cubicBezTo>
                <a:cubicBezTo>
                  <a:pt x="409" y="416"/>
                  <a:pt x="409" y="416"/>
                  <a:pt x="409" y="416"/>
                </a:cubicBezTo>
                <a:cubicBezTo>
                  <a:pt x="409" y="416"/>
                  <a:pt x="409" y="416"/>
                  <a:pt x="409" y="415"/>
                </a:cubicBezTo>
                <a:cubicBezTo>
                  <a:pt x="410" y="414"/>
                  <a:pt x="412" y="412"/>
                  <a:pt x="413" y="409"/>
                </a:cubicBezTo>
                <a:cubicBezTo>
                  <a:pt x="413" y="408"/>
                  <a:pt x="413" y="408"/>
                  <a:pt x="413" y="408"/>
                </a:cubicBezTo>
                <a:cubicBezTo>
                  <a:pt x="413" y="408"/>
                  <a:pt x="413" y="407"/>
                  <a:pt x="414" y="407"/>
                </a:cubicBezTo>
                <a:cubicBezTo>
                  <a:pt x="414" y="406"/>
                  <a:pt x="414" y="405"/>
                  <a:pt x="414" y="404"/>
                </a:cubicBezTo>
                <a:cubicBezTo>
                  <a:pt x="415" y="402"/>
                  <a:pt x="415" y="402"/>
                  <a:pt x="415" y="402"/>
                </a:cubicBezTo>
                <a:cubicBezTo>
                  <a:pt x="415" y="401"/>
                  <a:pt x="415" y="401"/>
                  <a:pt x="415" y="401"/>
                </a:cubicBezTo>
                <a:cubicBezTo>
                  <a:pt x="415" y="400"/>
                  <a:pt x="415" y="400"/>
                  <a:pt x="415" y="400"/>
                </a:cubicBezTo>
                <a:cubicBezTo>
                  <a:pt x="415" y="397"/>
                  <a:pt x="415" y="396"/>
                  <a:pt x="415" y="394"/>
                </a:cubicBezTo>
                <a:cubicBezTo>
                  <a:pt x="419" y="357"/>
                  <a:pt x="419" y="357"/>
                  <a:pt x="419" y="357"/>
                </a:cubicBezTo>
                <a:cubicBezTo>
                  <a:pt x="427" y="282"/>
                  <a:pt x="427" y="282"/>
                  <a:pt x="427" y="282"/>
                </a:cubicBezTo>
                <a:cubicBezTo>
                  <a:pt x="433" y="228"/>
                  <a:pt x="438" y="174"/>
                  <a:pt x="444" y="120"/>
                </a:cubicBezTo>
                <a:cubicBezTo>
                  <a:pt x="444" y="119"/>
                  <a:pt x="444" y="119"/>
                  <a:pt x="444" y="119"/>
                </a:cubicBezTo>
                <a:cubicBezTo>
                  <a:pt x="444" y="118"/>
                  <a:pt x="444" y="118"/>
                  <a:pt x="444" y="118"/>
                </a:cubicBezTo>
                <a:cubicBezTo>
                  <a:pt x="444" y="112"/>
                  <a:pt x="447" y="105"/>
                  <a:pt x="453" y="100"/>
                </a:cubicBezTo>
                <a:cubicBezTo>
                  <a:pt x="458" y="96"/>
                  <a:pt x="466" y="93"/>
                  <a:pt x="473" y="93"/>
                </a:cubicBezTo>
                <a:cubicBezTo>
                  <a:pt x="474" y="93"/>
                  <a:pt x="475" y="93"/>
                  <a:pt x="475" y="93"/>
                </a:cubicBezTo>
                <a:cubicBezTo>
                  <a:pt x="483" y="94"/>
                  <a:pt x="491" y="97"/>
                  <a:pt x="496" y="103"/>
                </a:cubicBezTo>
                <a:cubicBezTo>
                  <a:pt x="499" y="105"/>
                  <a:pt x="501" y="108"/>
                  <a:pt x="502" y="112"/>
                </a:cubicBezTo>
                <a:cubicBezTo>
                  <a:pt x="503" y="115"/>
                  <a:pt x="503" y="119"/>
                  <a:pt x="503" y="123"/>
                </a:cubicBezTo>
                <a:cubicBezTo>
                  <a:pt x="503" y="126"/>
                  <a:pt x="503" y="126"/>
                  <a:pt x="503" y="126"/>
                </a:cubicBezTo>
                <a:cubicBezTo>
                  <a:pt x="503" y="128"/>
                  <a:pt x="503" y="128"/>
                  <a:pt x="503" y="128"/>
                </a:cubicBezTo>
                <a:cubicBezTo>
                  <a:pt x="503" y="129"/>
                  <a:pt x="503" y="129"/>
                  <a:pt x="503" y="130"/>
                </a:cubicBezTo>
                <a:cubicBezTo>
                  <a:pt x="502" y="130"/>
                  <a:pt x="502" y="130"/>
                  <a:pt x="502" y="130"/>
                </a:cubicBezTo>
                <a:cubicBezTo>
                  <a:pt x="502" y="137"/>
                  <a:pt x="502" y="137"/>
                  <a:pt x="502" y="137"/>
                </a:cubicBezTo>
                <a:cubicBezTo>
                  <a:pt x="501" y="150"/>
                  <a:pt x="501" y="150"/>
                  <a:pt x="501" y="150"/>
                </a:cubicBezTo>
                <a:cubicBezTo>
                  <a:pt x="500" y="175"/>
                  <a:pt x="500" y="175"/>
                  <a:pt x="500" y="175"/>
                </a:cubicBezTo>
                <a:cubicBezTo>
                  <a:pt x="497" y="227"/>
                  <a:pt x="497" y="227"/>
                  <a:pt x="497" y="227"/>
                </a:cubicBezTo>
                <a:cubicBezTo>
                  <a:pt x="492" y="329"/>
                  <a:pt x="492" y="329"/>
                  <a:pt x="492" y="329"/>
                </a:cubicBezTo>
                <a:cubicBezTo>
                  <a:pt x="480" y="535"/>
                  <a:pt x="480" y="535"/>
                  <a:pt x="480" y="535"/>
                </a:cubicBezTo>
                <a:cubicBezTo>
                  <a:pt x="477" y="601"/>
                  <a:pt x="477" y="601"/>
                  <a:pt x="477" y="601"/>
                </a:cubicBezTo>
                <a:cubicBezTo>
                  <a:pt x="477" y="609"/>
                  <a:pt x="479" y="613"/>
                  <a:pt x="480" y="617"/>
                </a:cubicBezTo>
                <a:cubicBezTo>
                  <a:pt x="481" y="620"/>
                  <a:pt x="481" y="620"/>
                  <a:pt x="481" y="620"/>
                </a:cubicBezTo>
                <a:cubicBezTo>
                  <a:pt x="482" y="621"/>
                  <a:pt x="482" y="621"/>
                  <a:pt x="483" y="622"/>
                </a:cubicBezTo>
                <a:cubicBezTo>
                  <a:pt x="484" y="624"/>
                  <a:pt x="485" y="625"/>
                  <a:pt x="487" y="627"/>
                </a:cubicBezTo>
                <a:cubicBezTo>
                  <a:pt x="490" y="629"/>
                  <a:pt x="492" y="630"/>
                  <a:pt x="495" y="631"/>
                </a:cubicBezTo>
                <a:cubicBezTo>
                  <a:pt x="497" y="632"/>
                  <a:pt x="500" y="633"/>
                  <a:pt x="503" y="633"/>
                </a:cubicBezTo>
                <a:cubicBezTo>
                  <a:pt x="504" y="633"/>
                  <a:pt x="504" y="633"/>
                  <a:pt x="505" y="633"/>
                </a:cubicBezTo>
                <a:cubicBezTo>
                  <a:pt x="510" y="633"/>
                  <a:pt x="514" y="631"/>
                  <a:pt x="517" y="630"/>
                </a:cubicBezTo>
                <a:cubicBezTo>
                  <a:pt x="520" y="628"/>
                  <a:pt x="523" y="625"/>
                  <a:pt x="527" y="621"/>
                </a:cubicBezTo>
                <a:cubicBezTo>
                  <a:pt x="529" y="619"/>
                  <a:pt x="531" y="616"/>
                  <a:pt x="533" y="613"/>
                </a:cubicBezTo>
                <a:cubicBezTo>
                  <a:pt x="538" y="602"/>
                  <a:pt x="538" y="602"/>
                  <a:pt x="538" y="602"/>
                </a:cubicBezTo>
                <a:cubicBezTo>
                  <a:pt x="552" y="571"/>
                  <a:pt x="552" y="571"/>
                  <a:pt x="552" y="571"/>
                </a:cubicBezTo>
                <a:cubicBezTo>
                  <a:pt x="574" y="525"/>
                  <a:pt x="574" y="525"/>
                  <a:pt x="574" y="525"/>
                </a:cubicBezTo>
                <a:cubicBezTo>
                  <a:pt x="596" y="478"/>
                  <a:pt x="596" y="478"/>
                  <a:pt x="596" y="478"/>
                </a:cubicBezTo>
                <a:cubicBezTo>
                  <a:pt x="602" y="467"/>
                  <a:pt x="602" y="467"/>
                  <a:pt x="602" y="467"/>
                </a:cubicBezTo>
                <a:cubicBezTo>
                  <a:pt x="603" y="464"/>
                  <a:pt x="603" y="464"/>
                  <a:pt x="603" y="464"/>
                </a:cubicBezTo>
                <a:cubicBezTo>
                  <a:pt x="604" y="463"/>
                  <a:pt x="604" y="463"/>
                  <a:pt x="604" y="463"/>
                </a:cubicBezTo>
                <a:cubicBezTo>
                  <a:pt x="604" y="462"/>
                  <a:pt x="604" y="462"/>
                  <a:pt x="604" y="462"/>
                </a:cubicBezTo>
                <a:cubicBezTo>
                  <a:pt x="604" y="461"/>
                  <a:pt x="604" y="461"/>
                  <a:pt x="604" y="461"/>
                </a:cubicBezTo>
                <a:cubicBezTo>
                  <a:pt x="605" y="461"/>
                  <a:pt x="605" y="460"/>
                  <a:pt x="606" y="460"/>
                </a:cubicBezTo>
                <a:cubicBezTo>
                  <a:pt x="606" y="459"/>
                  <a:pt x="606" y="459"/>
                  <a:pt x="607" y="458"/>
                </a:cubicBezTo>
                <a:cubicBezTo>
                  <a:pt x="607" y="457"/>
                  <a:pt x="607" y="457"/>
                  <a:pt x="607" y="457"/>
                </a:cubicBezTo>
                <a:cubicBezTo>
                  <a:pt x="608" y="456"/>
                  <a:pt x="608" y="456"/>
                  <a:pt x="608" y="456"/>
                </a:cubicBezTo>
                <a:cubicBezTo>
                  <a:pt x="609" y="456"/>
                  <a:pt x="609" y="455"/>
                  <a:pt x="610" y="455"/>
                </a:cubicBezTo>
                <a:cubicBezTo>
                  <a:pt x="611" y="453"/>
                  <a:pt x="611" y="453"/>
                  <a:pt x="611" y="453"/>
                </a:cubicBezTo>
                <a:cubicBezTo>
                  <a:pt x="612" y="453"/>
                  <a:pt x="612" y="452"/>
                  <a:pt x="613" y="452"/>
                </a:cubicBezTo>
                <a:cubicBezTo>
                  <a:pt x="615" y="451"/>
                  <a:pt x="615" y="451"/>
                  <a:pt x="615" y="451"/>
                </a:cubicBezTo>
                <a:cubicBezTo>
                  <a:pt x="615" y="450"/>
                  <a:pt x="616" y="450"/>
                  <a:pt x="617" y="450"/>
                </a:cubicBezTo>
                <a:cubicBezTo>
                  <a:pt x="618" y="449"/>
                  <a:pt x="620" y="448"/>
                  <a:pt x="621" y="448"/>
                </a:cubicBezTo>
                <a:cubicBezTo>
                  <a:pt x="628" y="445"/>
                  <a:pt x="635" y="444"/>
                  <a:pt x="642" y="444"/>
                </a:cubicBezTo>
                <a:cubicBezTo>
                  <a:pt x="643" y="444"/>
                  <a:pt x="643" y="444"/>
                  <a:pt x="644" y="444"/>
                </a:cubicBezTo>
                <a:cubicBezTo>
                  <a:pt x="645" y="444"/>
                  <a:pt x="645" y="444"/>
                  <a:pt x="646" y="444"/>
                </a:cubicBezTo>
                <a:cubicBezTo>
                  <a:pt x="646" y="444"/>
                  <a:pt x="647" y="444"/>
                  <a:pt x="648" y="444"/>
                </a:cubicBezTo>
                <a:cubicBezTo>
                  <a:pt x="648" y="444"/>
                  <a:pt x="648" y="444"/>
                  <a:pt x="648" y="444"/>
                </a:cubicBezTo>
                <a:cubicBezTo>
                  <a:pt x="650" y="444"/>
                  <a:pt x="652" y="444"/>
                  <a:pt x="653" y="444"/>
                </a:cubicBezTo>
                <a:cubicBezTo>
                  <a:pt x="655" y="445"/>
                  <a:pt x="657" y="445"/>
                  <a:pt x="659" y="445"/>
                </a:cubicBezTo>
                <a:cubicBezTo>
                  <a:pt x="661" y="445"/>
                  <a:pt x="661" y="445"/>
                  <a:pt x="661" y="445"/>
                </a:cubicBezTo>
                <a:cubicBezTo>
                  <a:pt x="662" y="446"/>
                  <a:pt x="662" y="446"/>
                  <a:pt x="662" y="446"/>
                </a:cubicBezTo>
                <a:cubicBezTo>
                  <a:pt x="669" y="449"/>
                  <a:pt x="675" y="452"/>
                  <a:pt x="679" y="457"/>
                </a:cubicBezTo>
                <a:cubicBezTo>
                  <a:pt x="682" y="461"/>
                  <a:pt x="684" y="466"/>
                  <a:pt x="685" y="473"/>
                </a:cubicBezTo>
                <a:cubicBezTo>
                  <a:pt x="686" y="479"/>
                  <a:pt x="685" y="486"/>
                  <a:pt x="682" y="493"/>
                </a:cubicBezTo>
                <a:cubicBezTo>
                  <a:pt x="681" y="498"/>
                  <a:pt x="681" y="498"/>
                  <a:pt x="681" y="498"/>
                </a:cubicBezTo>
                <a:cubicBezTo>
                  <a:pt x="680" y="500"/>
                  <a:pt x="679" y="502"/>
                  <a:pt x="679" y="504"/>
                </a:cubicBezTo>
                <a:cubicBezTo>
                  <a:pt x="678" y="504"/>
                  <a:pt x="678" y="505"/>
                  <a:pt x="677" y="506"/>
                </a:cubicBezTo>
                <a:cubicBezTo>
                  <a:pt x="676" y="509"/>
                  <a:pt x="676" y="509"/>
                  <a:pt x="676" y="509"/>
                </a:cubicBezTo>
                <a:cubicBezTo>
                  <a:pt x="673" y="515"/>
                  <a:pt x="673" y="515"/>
                  <a:pt x="673" y="515"/>
                </a:cubicBezTo>
                <a:cubicBezTo>
                  <a:pt x="651" y="561"/>
                  <a:pt x="651" y="561"/>
                  <a:pt x="651" y="561"/>
                </a:cubicBezTo>
                <a:cubicBezTo>
                  <a:pt x="608" y="654"/>
                  <a:pt x="608" y="654"/>
                  <a:pt x="608" y="654"/>
                </a:cubicBezTo>
                <a:cubicBezTo>
                  <a:pt x="604" y="663"/>
                  <a:pt x="600" y="671"/>
                  <a:pt x="596" y="680"/>
                </a:cubicBezTo>
                <a:cubicBezTo>
                  <a:pt x="593" y="686"/>
                  <a:pt x="593" y="686"/>
                  <a:pt x="593" y="686"/>
                </a:cubicBezTo>
                <a:cubicBezTo>
                  <a:pt x="591" y="690"/>
                  <a:pt x="591" y="690"/>
                  <a:pt x="591" y="690"/>
                </a:cubicBezTo>
                <a:cubicBezTo>
                  <a:pt x="590" y="693"/>
                  <a:pt x="590" y="693"/>
                  <a:pt x="590" y="693"/>
                </a:cubicBezTo>
                <a:cubicBezTo>
                  <a:pt x="589" y="695"/>
                  <a:pt x="588" y="697"/>
                  <a:pt x="587" y="699"/>
                </a:cubicBezTo>
                <a:cubicBezTo>
                  <a:pt x="586" y="701"/>
                  <a:pt x="585" y="703"/>
                  <a:pt x="584" y="705"/>
                </a:cubicBezTo>
                <a:cubicBezTo>
                  <a:pt x="575" y="721"/>
                  <a:pt x="565" y="736"/>
                  <a:pt x="553" y="749"/>
                </a:cubicBezTo>
                <a:cubicBezTo>
                  <a:pt x="547" y="756"/>
                  <a:pt x="540" y="762"/>
                  <a:pt x="533" y="768"/>
                </a:cubicBezTo>
                <a:cubicBezTo>
                  <a:pt x="526" y="774"/>
                  <a:pt x="519" y="779"/>
                  <a:pt x="511" y="785"/>
                </a:cubicBezTo>
                <a:cubicBezTo>
                  <a:pt x="496" y="797"/>
                  <a:pt x="481" y="810"/>
                  <a:pt x="468" y="823"/>
                </a:cubicBezTo>
                <a:cubicBezTo>
                  <a:pt x="460" y="831"/>
                  <a:pt x="452" y="840"/>
                  <a:pt x="446" y="850"/>
                </a:cubicBezTo>
                <a:cubicBezTo>
                  <a:pt x="444" y="852"/>
                  <a:pt x="442" y="854"/>
                  <a:pt x="441" y="857"/>
                </a:cubicBezTo>
                <a:cubicBezTo>
                  <a:pt x="440" y="859"/>
                  <a:pt x="438" y="861"/>
                  <a:pt x="437" y="863"/>
                </a:cubicBezTo>
                <a:cubicBezTo>
                  <a:pt x="436" y="866"/>
                  <a:pt x="435" y="868"/>
                  <a:pt x="434" y="870"/>
                </a:cubicBezTo>
                <a:cubicBezTo>
                  <a:pt x="433" y="872"/>
                  <a:pt x="432" y="874"/>
                  <a:pt x="432" y="876"/>
                </a:cubicBezTo>
                <a:cubicBezTo>
                  <a:pt x="428" y="886"/>
                  <a:pt x="427" y="897"/>
                  <a:pt x="427" y="905"/>
                </a:cubicBezTo>
                <a:cubicBezTo>
                  <a:pt x="428" y="910"/>
                  <a:pt x="429" y="915"/>
                  <a:pt x="431" y="915"/>
                </a:cubicBezTo>
                <a:cubicBezTo>
                  <a:pt x="431" y="915"/>
                  <a:pt x="432" y="915"/>
                  <a:pt x="432" y="914"/>
                </a:cubicBezTo>
                <a:cubicBezTo>
                  <a:pt x="433" y="914"/>
                  <a:pt x="434" y="912"/>
                  <a:pt x="436" y="910"/>
                </a:cubicBezTo>
                <a:cubicBezTo>
                  <a:pt x="436" y="909"/>
                  <a:pt x="437" y="908"/>
                  <a:pt x="437" y="907"/>
                </a:cubicBezTo>
                <a:cubicBezTo>
                  <a:pt x="438" y="906"/>
                  <a:pt x="438" y="905"/>
                  <a:pt x="439" y="904"/>
                </a:cubicBezTo>
                <a:cubicBezTo>
                  <a:pt x="440" y="903"/>
                  <a:pt x="440" y="901"/>
                  <a:pt x="441" y="900"/>
                </a:cubicBezTo>
                <a:cubicBezTo>
                  <a:pt x="442" y="899"/>
                  <a:pt x="443" y="897"/>
                  <a:pt x="443" y="896"/>
                </a:cubicBezTo>
                <a:cubicBezTo>
                  <a:pt x="444" y="895"/>
                  <a:pt x="445" y="893"/>
                  <a:pt x="446" y="892"/>
                </a:cubicBezTo>
                <a:cubicBezTo>
                  <a:pt x="447" y="891"/>
                  <a:pt x="447" y="890"/>
                  <a:pt x="448" y="888"/>
                </a:cubicBezTo>
                <a:cubicBezTo>
                  <a:pt x="456" y="877"/>
                  <a:pt x="465" y="865"/>
                  <a:pt x="475" y="855"/>
                </a:cubicBezTo>
                <a:cubicBezTo>
                  <a:pt x="486" y="844"/>
                  <a:pt x="497" y="833"/>
                  <a:pt x="509" y="824"/>
                </a:cubicBezTo>
                <a:cubicBezTo>
                  <a:pt x="517" y="817"/>
                  <a:pt x="526" y="811"/>
                  <a:pt x="535" y="805"/>
                </a:cubicBezTo>
                <a:cubicBezTo>
                  <a:pt x="542" y="799"/>
                  <a:pt x="542" y="799"/>
                  <a:pt x="542" y="799"/>
                </a:cubicBezTo>
                <a:cubicBezTo>
                  <a:pt x="544" y="798"/>
                  <a:pt x="546" y="796"/>
                  <a:pt x="549" y="794"/>
                </a:cubicBezTo>
                <a:cubicBezTo>
                  <a:pt x="556" y="788"/>
                  <a:pt x="556" y="788"/>
                  <a:pt x="556" y="788"/>
                </a:cubicBezTo>
                <a:cubicBezTo>
                  <a:pt x="558" y="786"/>
                  <a:pt x="560" y="784"/>
                  <a:pt x="562" y="782"/>
                </a:cubicBezTo>
                <a:cubicBezTo>
                  <a:pt x="580" y="766"/>
                  <a:pt x="595" y="747"/>
                  <a:pt x="607" y="726"/>
                </a:cubicBezTo>
                <a:cubicBezTo>
                  <a:pt x="610" y="721"/>
                  <a:pt x="613" y="716"/>
                  <a:pt x="616" y="710"/>
                </a:cubicBezTo>
                <a:cubicBezTo>
                  <a:pt x="617" y="708"/>
                  <a:pt x="618" y="705"/>
                  <a:pt x="619" y="702"/>
                </a:cubicBezTo>
                <a:cubicBezTo>
                  <a:pt x="620" y="701"/>
                  <a:pt x="620" y="700"/>
                  <a:pt x="621" y="699"/>
                </a:cubicBezTo>
                <a:cubicBezTo>
                  <a:pt x="623" y="695"/>
                  <a:pt x="623" y="695"/>
                  <a:pt x="623" y="695"/>
                </a:cubicBezTo>
                <a:cubicBezTo>
                  <a:pt x="637" y="665"/>
                  <a:pt x="637" y="665"/>
                  <a:pt x="637" y="665"/>
                </a:cubicBezTo>
                <a:cubicBezTo>
                  <a:pt x="666" y="606"/>
                  <a:pt x="666" y="606"/>
                  <a:pt x="666" y="606"/>
                </a:cubicBezTo>
                <a:cubicBezTo>
                  <a:pt x="675" y="586"/>
                  <a:pt x="685" y="566"/>
                  <a:pt x="694" y="546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704" y="524"/>
                  <a:pt x="704" y="524"/>
                  <a:pt x="704" y="524"/>
                </a:cubicBezTo>
                <a:cubicBezTo>
                  <a:pt x="706" y="522"/>
                  <a:pt x="707" y="520"/>
                  <a:pt x="708" y="516"/>
                </a:cubicBezTo>
                <a:cubicBezTo>
                  <a:pt x="709" y="513"/>
                  <a:pt x="710" y="510"/>
                  <a:pt x="711" y="507"/>
                </a:cubicBezTo>
                <a:cubicBezTo>
                  <a:pt x="713" y="503"/>
                  <a:pt x="713" y="503"/>
                  <a:pt x="713" y="503"/>
                </a:cubicBezTo>
                <a:cubicBezTo>
                  <a:pt x="713" y="501"/>
                  <a:pt x="714" y="500"/>
                  <a:pt x="714" y="498"/>
                </a:cubicBezTo>
                <a:cubicBezTo>
                  <a:pt x="716" y="492"/>
                  <a:pt x="717" y="485"/>
                  <a:pt x="717" y="477"/>
                </a:cubicBezTo>
                <a:cubicBezTo>
                  <a:pt x="717" y="472"/>
                  <a:pt x="717" y="466"/>
                  <a:pt x="715" y="460"/>
                </a:cubicBezTo>
                <a:cubicBezTo>
                  <a:pt x="714" y="456"/>
                  <a:pt x="714" y="456"/>
                  <a:pt x="714" y="456"/>
                </a:cubicBezTo>
                <a:cubicBezTo>
                  <a:pt x="714" y="455"/>
                  <a:pt x="713" y="453"/>
                  <a:pt x="713" y="452"/>
                </a:cubicBezTo>
                <a:cubicBezTo>
                  <a:pt x="712" y="449"/>
                  <a:pt x="710" y="446"/>
                  <a:pt x="708" y="444"/>
                </a:cubicBezTo>
                <a:cubicBezTo>
                  <a:pt x="708" y="442"/>
                  <a:pt x="707" y="441"/>
                  <a:pt x="706" y="440"/>
                </a:cubicBezTo>
                <a:cubicBezTo>
                  <a:pt x="703" y="436"/>
                  <a:pt x="703" y="436"/>
                  <a:pt x="703" y="436"/>
                </a:cubicBezTo>
                <a:cubicBezTo>
                  <a:pt x="701" y="434"/>
                  <a:pt x="699" y="432"/>
                  <a:pt x="697" y="430"/>
                </a:cubicBezTo>
                <a:cubicBezTo>
                  <a:pt x="693" y="426"/>
                  <a:pt x="688" y="423"/>
                  <a:pt x="683" y="421"/>
                </a:cubicBezTo>
                <a:cubicBezTo>
                  <a:pt x="681" y="420"/>
                  <a:pt x="679" y="418"/>
                  <a:pt x="676" y="417"/>
                </a:cubicBezTo>
                <a:cubicBezTo>
                  <a:pt x="673" y="416"/>
                  <a:pt x="673" y="416"/>
                  <a:pt x="673" y="416"/>
                </a:cubicBezTo>
                <a:cubicBezTo>
                  <a:pt x="670" y="415"/>
                  <a:pt x="670" y="415"/>
                  <a:pt x="670" y="415"/>
                </a:cubicBezTo>
                <a:cubicBezTo>
                  <a:pt x="669" y="414"/>
                  <a:pt x="668" y="414"/>
                  <a:pt x="667" y="414"/>
                </a:cubicBezTo>
                <a:cubicBezTo>
                  <a:pt x="663" y="413"/>
                  <a:pt x="663" y="413"/>
                  <a:pt x="663" y="413"/>
                </a:cubicBezTo>
                <a:cubicBezTo>
                  <a:pt x="662" y="413"/>
                  <a:pt x="660" y="413"/>
                  <a:pt x="659" y="413"/>
                </a:cubicBezTo>
                <a:cubicBezTo>
                  <a:pt x="656" y="413"/>
                  <a:pt x="656" y="413"/>
                  <a:pt x="656" y="413"/>
                </a:cubicBezTo>
                <a:cubicBezTo>
                  <a:pt x="652" y="412"/>
                  <a:pt x="652" y="412"/>
                  <a:pt x="652" y="412"/>
                </a:cubicBezTo>
                <a:cubicBezTo>
                  <a:pt x="650" y="412"/>
                  <a:pt x="647" y="412"/>
                  <a:pt x="644" y="412"/>
                </a:cubicBezTo>
                <a:cubicBezTo>
                  <a:pt x="637" y="412"/>
                  <a:pt x="630" y="413"/>
                  <a:pt x="623" y="414"/>
                </a:cubicBezTo>
                <a:cubicBezTo>
                  <a:pt x="613" y="416"/>
                  <a:pt x="602" y="420"/>
                  <a:pt x="593" y="427"/>
                </a:cubicBezTo>
                <a:cubicBezTo>
                  <a:pt x="590" y="430"/>
                  <a:pt x="590" y="430"/>
                  <a:pt x="590" y="430"/>
                </a:cubicBezTo>
                <a:cubicBezTo>
                  <a:pt x="588" y="431"/>
                  <a:pt x="588" y="431"/>
                  <a:pt x="588" y="431"/>
                </a:cubicBezTo>
                <a:cubicBezTo>
                  <a:pt x="587" y="433"/>
                  <a:pt x="587" y="433"/>
                  <a:pt x="587" y="433"/>
                </a:cubicBezTo>
                <a:cubicBezTo>
                  <a:pt x="583" y="436"/>
                  <a:pt x="583" y="436"/>
                  <a:pt x="583" y="436"/>
                </a:cubicBezTo>
                <a:cubicBezTo>
                  <a:pt x="582" y="437"/>
                  <a:pt x="582" y="438"/>
                  <a:pt x="581" y="439"/>
                </a:cubicBezTo>
                <a:cubicBezTo>
                  <a:pt x="580" y="441"/>
                  <a:pt x="579" y="442"/>
                  <a:pt x="578" y="443"/>
                </a:cubicBezTo>
                <a:cubicBezTo>
                  <a:pt x="576" y="447"/>
                  <a:pt x="576" y="447"/>
                  <a:pt x="576" y="447"/>
                </a:cubicBezTo>
                <a:cubicBezTo>
                  <a:pt x="575" y="449"/>
                  <a:pt x="575" y="449"/>
                  <a:pt x="575" y="449"/>
                </a:cubicBezTo>
                <a:cubicBezTo>
                  <a:pt x="574" y="450"/>
                  <a:pt x="574" y="450"/>
                  <a:pt x="574" y="450"/>
                </a:cubicBezTo>
                <a:cubicBezTo>
                  <a:pt x="573" y="453"/>
                  <a:pt x="573" y="453"/>
                  <a:pt x="573" y="453"/>
                </a:cubicBezTo>
                <a:cubicBezTo>
                  <a:pt x="552" y="498"/>
                  <a:pt x="552" y="498"/>
                  <a:pt x="552" y="498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20" y="565"/>
                  <a:pt x="520" y="565"/>
                  <a:pt x="520" y="565"/>
                </a:cubicBezTo>
                <a:cubicBezTo>
                  <a:pt x="518" y="570"/>
                  <a:pt x="518" y="570"/>
                  <a:pt x="518" y="570"/>
                </a:cubicBezTo>
                <a:cubicBezTo>
                  <a:pt x="517" y="572"/>
                  <a:pt x="517" y="572"/>
                  <a:pt x="517" y="572"/>
                </a:cubicBezTo>
                <a:cubicBezTo>
                  <a:pt x="516" y="574"/>
                  <a:pt x="516" y="574"/>
                  <a:pt x="516" y="574"/>
                </a:cubicBezTo>
                <a:cubicBezTo>
                  <a:pt x="515" y="576"/>
                  <a:pt x="515" y="576"/>
                  <a:pt x="515" y="576"/>
                </a:cubicBezTo>
                <a:cubicBezTo>
                  <a:pt x="515" y="576"/>
                  <a:pt x="515" y="577"/>
                  <a:pt x="514" y="578"/>
                </a:cubicBezTo>
                <a:cubicBezTo>
                  <a:pt x="514" y="578"/>
                  <a:pt x="513" y="578"/>
                  <a:pt x="512" y="578"/>
                </a:cubicBezTo>
                <a:cubicBezTo>
                  <a:pt x="511" y="578"/>
                  <a:pt x="510" y="578"/>
                  <a:pt x="510" y="577"/>
                </a:cubicBezTo>
                <a:cubicBezTo>
                  <a:pt x="510" y="575"/>
                  <a:pt x="510" y="574"/>
                  <a:pt x="510" y="572"/>
                </a:cubicBezTo>
                <a:cubicBezTo>
                  <a:pt x="510" y="570"/>
                  <a:pt x="510" y="570"/>
                  <a:pt x="510" y="570"/>
                </a:cubicBezTo>
                <a:cubicBezTo>
                  <a:pt x="510" y="569"/>
                  <a:pt x="510" y="569"/>
                  <a:pt x="510" y="569"/>
                </a:cubicBezTo>
                <a:cubicBezTo>
                  <a:pt x="510" y="566"/>
                  <a:pt x="510" y="566"/>
                  <a:pt x="510" y="566"/>
                </a:cubicBezTo>
                <a:cubicBezTo>
                  <a:pt x="511" y="560"/>
                  <a:pt x="511" y="560"/>
                  <a:pt x="511" y="560"/>
                </a:cubicBezTo>
                <a:cubicBezTo>
                  <a:pt x="521" y="364"/>
                  <a:pt x="521" y="364"/>
                  <a:pt x="521" y="364"/>
                </a:cubicBezTo>
                <a:cubicBezTo>
                  <a:pt x="525" y="299"/>
                  <a:pt x="528" y="234"/>
                  <a:pt x="532" y="169"/>
                </a:cubicBezTo>
                <a:cubicBezTo>
                  <a:pt x="533" y="144"/>
                  <a:pt x="533" y="144"/>
                  <a:pt x="533" y="144"/>
                </a:cubicBezTo>
                <a:cubicBezTo>
                  <a:pt x="534" y="132"/>
                  <a:pt x="534" y="132"/>
                  <a:pt x="534" y="132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0"/>
                  <a:pt x="534" y="130"/>
                  <a:pt x="534" y="130"/>
                </a:cubicBezTo>
                <a:cubicBezTo>
                  <a:pt x="535" y="127"/>
                  <a:pt x="535" y="127"/>
                  <a:pt x="535" y="127"/>
                </a:cubicBezTo>
                <a:cubicBezTo>
                  <a:pt x="535" y="124"/>
                  <a:pt x="535" y="122"/>
                  <a:pt x="535" y="119"/>
                </a:cubicBezTo>
                <a:cubicBezTo>
                  <a:pt x="535" y="109"/>
                  <a:pt x="532" y="98"/>
                  <a:pt x="526" y="89"/>
                </a:cubicBezTo>
                <a:cubicBezTo>
                  <a:pt x="520" y="80"/>
                  <a:pt x="512" y="73"/>
                  <a:pt x="503" y="68"/>
                </a:cubicBezTo>
                <a:cubicBezTo>
                  <a:pt x="494" y="64"/>
                  <a:pt x="484" y="61"/>
                  <a:pt x="474" y="61"/>
                </a:cubicBezTo>
                <a:cubicBezTo>
                  <a:pt x="473" y="61"/>
                  <a:pt x="473" y="61"/>
                  <a:pt x="473" y="61"/>
                </a:cubicBezTo>
                <a:cubicBezTo>
                  <a:pt x="463" y="61"/>
                  <a:pt x="453" y="64"/>
                  <a:pt x="444" y="68"/>
                </a:cubicBezTo>
                <a:cubicBezTo>
                  <a:pt x="440" y="70"/>
                  <a:pt x="435" y="73"/>
                  <a:pt x="431" y="76"/>
                </a:cubicBezTo>
                <a:cubicBezTo>
                  <a:pt x="429" y="78"/>
                  <a:pt x="428" y="80"/>
                  <a:pt x="426" y="82"/>
                </a:cubicBezTo>
                <a:cubicBezTo>
                  <a:pt x="424" y="84"/>
                  <a:pt x="422" y="86"/>
                  <a:pt x="421" y="88"/>
                </a:cubicBezTo>
                <a:cubicBezTo>
                  <a:pt x="418" y="93"/>
                  <a:pt x="416" y="97"/>
                  <a:pt x="414" y="103"/>
                </a:cubicBezTo>
                <a:cubicBezTo>
                  <a:pt x="413" y="107"/>
                  <a:pt x="412" y="112"/>
                  <a:pt x="412" y="117"/>
                </a:cubicBezTo>
                <a:cubicBezTo>
                  <a:pt x="405" y="180"/>
                  <a:pt x="405" y="180"/>
                  <a:pt x="405" y="180"/>
                </a:cubicBezTo>
                <a:cubicBezTo>
                  <a:pt x="398" y="253"/>
                  <a:pt x="398" y="253"/>
                  <a:pt x="398" y="253"/>
                </a:cubicBezTo>
                <a:cubicBezTo>
                  <a:pt x="395" y="284"/>
                  <a:pt x="395" y="284"/>
                  <a:pt x="395" y="284"/>
                </a:cubicBezTo>
                <a:cubicBezTo>
                  <a:pt x="392" y="313"/>
                  <a:pt x="392" y="313"/>
                  <a:pt x="392" y="313"/>
                </a:cubicBezTo>
                <a:cubicBezTo>
                  <a:pt x="392" y="314"/>
                  <a:pt x="391" y="315"/>
                  <a:pt x="390" y="316"/>
                </a:cubicBezTo>
                <a:cubicBezTo>
                  <a:pt x="389" y="317"/>
                  <a:pt x="388" y="317"/>
                  <a:pt x="386" y="317"/>
                </a:cubicBezTo>
                <a:cubicBezTo>
                  <a:pt x="386" y="317"/>
                  <a:pt x="385" y="317"/>
                  <a:pt x="384" y="317"/>
                </a:cubicBezTo>
                <a:cubicBezTo>
                  <a:pt x="384" y="317"/>
                  <a:pt x="383" y="317"/>
                  <a:pt x="383" y="317"/>
                </a:cubicBezTo>
                <a:cubicBezTo>
                  <a:pt x="382" y="317"/>
                  <a:pt x="381" y="316"/>
                  <a:pt x="380" y="315"/>
                </a:cubicBezTo>
                <a:cubicBezTo>
                  <a:pt x="379" y="314"/>
                  <a:pt x="380" y="313"/>
                  <a:pt x="380" y="311"/>
                </a:cubicBezTo>
                <a:cubicBezTo>
                  <a:pt x="380" y="308"/>
                  <a:pt x="380" y="308"/>
                  <a:pt x="380" y="308"/>
                </a:cubicBezTo>
                <a:cubicBezTo>
                  <a:pt x="380" y="301"/>
                  <a:pt x="380" y="301"/>
                  <a:pt x="380" y="301"/>
                </a:cubicBezTo>
                <a:cubicBezTo>
                  <a:pt x="381" y="272"/>
                  <a:pt x="381" y="272"/>
                  <a:pt x="381" y="272"/>
                </a:cubicBezTo>
                <a:cubicBezTo>
                  <a:pt x="381" y="256"/>
                  <a:pt x="381" y="256"/>
                  <a:pt x="381" y="256"/>
                </a:cubicBezTo>
                <a:cubicBezTo>
                  <a:pt x="383" y="220"/>
                  <a:pt x="383" y="220"/>
                  <a:pt x="383" y="220"/>
                </a:cubicBezTo>
                <a:cubicBezTo>
                  <a:pt x="388" y="74"/>
                  <a:pt x="388" y="74"/>
                  <a:pt x="388" y="74"/>
                </a:cubicBezTo>
                <a:cubicBezTo>
                  <a:pt x="388" y="64"/>
                  <a:pt x="388" y="64"/>
                  <a:pt x="388" y="64"/>
                </a:cubicBezTo>
                <a:cubicBezTo>
                  <a:pt x="388" y="62"/>
                  <a:pt x="389" y="60"/>
                  <a:pt x="389" y="58"/>
                </a:cubicBezTo>
                <a:cubicBezTo>
                  <a:pt x="389" y="56"/>
                  <a:pt x="389" y="54"/>
                  <a:pt x="388" y="52"/>
                </a:cubicBezTo>
                <a:cubicBezTo>
                  <a:pt x="388" y="45"/>
                  <a:pt x="387" y="37"/>
                  <a:pt x="383" y="29"/>
                </a:cubicBezTo>
                <a:cubicBezTo>
                  <a:pt x="380" y="21"/>
                  <a:pt x="375" y="14"/>
                  <a:pt x="367" y="8"/>
                </a:cubicBezTo>
                <a:cubicBezTo>
                  <a:pt x="364" y="6"/>
                  <a:pt x="360" y="3"/>
                  <a:pt x="355" y="2"/>
                </a:cubicBezTo>
                <a:cubicBezTo>
                  <a:pt x="354" y="2"/>
                  <a:pt x="353" y="2"/>
                  <a:pt x="352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7" y="0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2" y="0"/>
                  <a:pt x="34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0" y="0"/>
                  <a:pt x="339" y="0"/>
                  <a:pt x="338" y="0"/>
                </a:cubicBezTo>
                <a:cubicBezTo>
                  <a:pt x="337" y="0"/>
                  <a:pt x="335" y="0"/>
                  <a:pt x="334" y="0"/>
                </a:cubicBezTo>
                <a:cubicBezTo>
                  <a:pt x="334" y="0"/>
                  <a:pt x="334" y="0"/>
                  <a:pt x="33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10" name="Freeform 19"/>
          <p:cNvSpPr>
            <a:spLocks/>
          </p:cNvSpPr>
          <p:nvPr userDrawn="1"/>
        </p:nvSpPr>
        <p:spPr bwMode="auto">
          <a:xfrm rot="1470013" flipH="1">
            <a:off x="7652229" y="290785"/>
            <a:ext cx="3815259" cy="4926791"/>
          </a:xfrm>
          <a:custGeom>
            <a:avLst/>
            <a:gdLst>
              <a:gd name="T0" fmla="*/ 279 w 717"/>
              <a:gd name="T1" fmla="*/ 41 h 925"/>
              <a:gd name="T2" fmla="*/ 269 w 717"/>
              <a:gd name="T3" fmla="*/ 345 h 925"/>
              <a:gd name="T4" fmla="*/ 248 w 717"/>
              <a:gd name="T5" fmla="*/ 332 h 925"/>
              <a:gd name="T6" fmla="*/ 241 w 717"/>
              <a:gd name="T7" fmla="*/ 127 h 925"/>
              <a:gd name="T8" fmla="*/ 189 w 717"/>
              <a:gd name="T9" fmla="*/ 84 h 925"/>
              <a:gd name="T10" fmla="*/ 138 w 717"/>
              <a:gd name="T11" fmla="*/ 127 h 925"/>
              <a:gd name="T12" fmla="*/ 135 w 717"/>
              <a:gd name="T13" fmla="*/ 453 h 925"/>
              <a:gd name="T14" fmla="*/ 114 w 717"/>
              <a:gd name="T15" fmla="*/ 442 h 925"/>
              <a:gd name="T16" fmla="*/ 56 w 717"/>
              <a:gd name="T17" fmla="*/ 176 h 925"/>
              <a:gd name="T18" fmla="*/ 4 w 717"/>
              <a:gd name="T19" fmla="*/ 453 h 925"/>
              <a:gd name="T20" fmla="*/ 232 w 717"/>
              <a:gd name="T21" fmla="*/ 924 h 925"/>
              <a:gd name="T22" fmla="*/ 293 w 717"/>
              <a:gd name="T23" fmla="*/ 925 h 925"/>
              <a:gd name="T24" fmla="*/ 286 w 717"/>
              <a:gd name="T25" fmla="*/ 918 h 925"/>
              <a:gd name="T26" fmla="*/ 38 w 717"/>
              <a:gd name="T27" fmla="*/ 746 h 925"/>
              <a:gd name="T28" fmla="*/ 20 w 717"/>
              <a:gd name="T29" fmla="*/ 394 h 925"/>
              <a:gd name="T30" fmla="*/ 45 w 717"/>
              <a:gd name="T31" fmla="*/ 195 h 925"/>
              <a:gd name="T32" fmla="*/ 85 w 717"/>
              <a:gd name="T33" fmla="*/ 219 h 925"/>
              <a:gd name="T34" fmla="*/ 118 w 717"/>
              <a:gd name="T35" fmla="*/ 472 h 925"/>
              <a:gd name="T36" fmla="*/ 130 w 717"/>
              <a:gd name="T37" fmla="*/ 473 h 925"/>
              <a:gd name="T38" fmla="*/ 160 w 717"/>
              <a:gd name="T39" fmla="*/ 433 h 925"/>
              <a:gd name="T40" fmla="*/ 158 w 717"/>
              <a:gd name="T41" fmla="*/ 127 h 925"/>
              <a:gd name="T42" fmla="*/ 182 w 717"/>
              <a:gd name="T43" fmla="*/ 104 h 925"/>
              <a:gd name="T44" fmla="*/ 220 w 717"/>
              <a:gd name="T45" fmla="*/ 129 h 925"/>
              <a:gd name="T46" fmla="*/ 224 w 717"/>
              <a:gd name="T47" fmla="*/ 399 h 925"/>
              <a:gd name="T48" fmla="*/ 235 w 717"/>
              <a:gd name="T49" fmla="*/ 421 h 925"/>
              <a:gd name="T50" fmla="*/ 272 w 717"/>
              <a:gd name="T51" fmla="*/ 424 h 925"/>
              <a:gd name="T52" fmla="*/ 287 w 717"/>
              <a:gd name="T53" fmla="*/ 412 h 925"/>
              <a:gd name="T54" fmla="*/ 293 w 717"/>
              <a:gd name="T55" fmla="*/ 398 h 925"/>
              <a:gd name="T56" fmla="*/ 308 w 717"/>
              <a:gd name="T57" fmla="*/ 47 h 925"/>
              <a:gd name="T58" fmla="*/ 331 w 717"/>
              <a:gd name="T59" fmla="*/ 30 h 925"/>
              <a:gd name="T60" fmla="*/ 345 w 717"/>
              <a:gd name="T61" fmla="*/ 31 h 925"/>
              <a:gd name="T62" fmla="*/ 357 w 717"/>
              <a:gd name="T63" fmla="*/ 71 h 925"/>
              <a:gd name="T64" fmla="*/ 358 w 717"/>
              <a:gd name="T65" fmla="*/ 424 h 925"/>
              <a:gd name="T66" fmla="*/ 396 w 717"/>
              <a:gd name="T67" fmla="*/ 427 h 925"/>
              <a:gd name="T68" fmla="*/ 407 w 717"/>
              <a:gd name="T69" fmla="*/ 418 h 925"/>
              <a:gd name="T70" fmla="*/ 415 w 717"/>
              <a:gd name="T71" fmla="*/ 401 h 925"/>
              <a:gd name="T72" fmla="*/ 473 w 717"/>
              <a:gd name="T73" fmla="*/ 93 h 925"/>
              <a:gd name="T74" fmla="*/ 502 w 717"/>
              <a:gd name="T75" fmla="*/ 137 h 925"/>
              <a:gd name="T76" fmla="*/ 483 w 717"/>
              <a:gd name="T77" fmla="*/ 622 h 925"/>
              <a:gd name="T78" fmla="*/ 552 w 717"/>
              <a:gd name="T79" fmla="*/ 571 h 925"/>
              <a:gd name="T80" fmla="*/ 607 w 717"/>
              <a:gd name="T81" fmla="*/ 458 h 925"/>
              <a:gd name="T82" fmla="*/ 642 w 717"/>
              <a:gd name="T83" fmla="*/ 444 h 925"/>
              <a:gd name="T84" fmla="*/ 679 w 717"/>
              <a:gd name="T85" fmla="*/ 457 h 925"/>
              <a:gd name="T86" fmla="*/ 608 w 717"/>
              <a:gd name="T87" fmla="*/ 654 h 925"/>
              <a:gd name="T88" fmla="*/ 511 w 717"/>
              <a:gd name="T89" fmla="*/ 785 h 925"/>
              <a:gd name="T90" fmla="*/ 432 w 717"/>
              <a:gd name="T91" fmla="*/ 914 h 925"/>
              <a:gd name="T92" fmla="*/ 509 w 717"/>
              <a:gd name="T93" fmla="*/ 824 h 925"/>
              <a:gd name="T94" fmla="*/ 621 w 717"/>
              <a:gd name="T95" fmla="*/ 699 h 925"/>
              <a:gd name="T96" fmla="*/ 713 w 717"/>
              <a:gd name="T97" fmla="*/ 503 h 925"/>
              <a:gd name="T98" fmla="*/ 697 w 717"/>
              <a:gd name="T99" fmla="*/ 430 h 925"/>
              <a:gd name="T100" fmla="*/ 652 w 717"/>
              <a:gd name="T101" fmla="*/ 412 h 925"/>
              <a:gd name="T102" fmla="*/ 578 w 717"/>
              <a:gd name="T103" fmla="*/ 443 h 925"/>
              <a:gd name="T104" fmla="*/ 517 w 717"/>
              <a:gd name="T105" fmla="*/ 572 h 925"/>
              <a:gd name="T106" fmla="*/ 510 w 717"/>
              <a:gd name="T107" fmla="*/ 566 h 925"/>
              <a:gd name="T108" fmla="*/ 534 w 717"/>
              <a:gd name="T109" fmla="*/ 130 h 925"/>
              <a:gd name="T110" fmla="*/ 426 w 717"/>
              <a:gd name="T111" fmla="*/ 82 h 925"/>
              <a:gd name="T112" fmla="*/ 386 w 717"/>
              <a:gd name="T113" fmla="*/ 317 h 925"/>
              <a:gd name="T114" fmla="*/ 383 w 717"/>
              <a:gd name="T115" fmla="*/ 220 h 925"/>
              <a:gd name="T116" fmla="*/ 349 w 717"/>
              <a:gd name="T117" fmla="*/ 1 h 925"/>
              <a:gd name="T118" fmla="*/ 338 w 717"/>
              <a:gd name="T119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7" h="925">
                <a:moveTo>
                  <a:pt x="334" y="0"/>
                </a:moveTo>
                <a:cubicBezTo>
                  <a:pt x="331" y="0"/>
                  <a:pt x="329" y="0"/>
                  <a:pt x="327" y="0"/>
                </a:cubicBezTo>
                <a:cubicBezTo>
                  <a:pt x="322" y="0"/>
                  <a:pt x="317" y="1"/>
                  <a:pt x="312" y="3"/>
                </a:cubicBezTo>
                <a:cubicBezTo>
                  <a:pt x="308" y="4"/>
                  <a:pt x="303" y="7"/>
                  <a:pt x="298" y="10"/>
                </a:cubicBezTo>
                <a:cubicBezTo>
                  <a:pt x="294" y="13"/>
                  <a:pt x="290" y="17"/>
                  <a:pt x="287" y="21"/>
                </a:cubicBezTo>
                <a:cubicBezTo>
                  <a:pt x="285" y="24"/>
                  <a:pt x="283" y="27"/>
                  <a:pt x="282" y="31"/>
                </a:cubicBezTo>
                <a:cubicBezTo>
                  <a:pt x="281" y="32"/>
                  <a:pt x="280" y="34"/>
                  <a:pt x="280" y="36"/>
                </a:cubicBezTo>
                <a:cubicBezTo>
                  <a:pt x="279" y="38"/>
                  <a:pt x="279" y="38"/>
                  <a:pt x="279" y="38"/>
                </a:cubicBezTo>
                <a:cubicBezTo>
                  <a:pt x="279" y="41"/>
                  <a:pt x="279" y="41"/>
                  <a:pt x="279" y="41"/>
                </a:cubicBezTo>
                <a:cubicBezTo>
                  <a:pt x="278" y="42"/>
                  <a:pt x="278" y="42"/>
                  <a:pt x="278" y="42"/>
                </a:cubicBezTo>
                <a:cubicBezTo>
                  <a:pt x="278" y="43"/>
                  <a:pt x="278" y="43"/>
                  <a:pt x="278" y="44"/>
                </a:cubicBezTo>
                <a:cubicBezTo>
                  <a:pt x="278" y="47"/>
                  <a:pt x="278" y="47"/>
                  <a:pt x="278" y="47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7" y="71"/>
                  <a:pt x="277" y="82"/>
                  <a:pt x="277" y="93"/>
                </a:cubicBezTo>
                <a:cubicBezTo>
                  <a:pt x="276" y="116"/>
                  <a:pt x="275" y="139"/>
                  <a:pt x="275" y="161"/>
                </a:cubicBezTo>
                <a:cubicBezTo>
                  <a:pt x="273" y="206"/>
                  <a:pt x="272" y="250"/>
                  <a:pt x="271" y="294"/>
                </a:cubicBezTo>
                <a:cubicBezTo>
                  <a:pt x="269" y="345"/>
                  <a:pt x="269" y="345"/>
                  <a:pt x="269" y="345"/>
                </a:cubicBezTo>
                <a:cubicBezTo>
                  <a:pt x="269" y="346"/>
                  <a:pt x="269" y="347"/>
                  <a:pt x="269" y="348"/>
                </a:cubicBezTo>
                <a:cubicBezTo>
                  <a:pt x="269" y="349"/>
                  <a:pt x="269" y="350"/>
                  <a:pt x="268" y="351"/>
                </a:cubicBezTo>
                <a:cubicBezTo>
                  <a:pt x="266" y="353"/>
                  <a:pt x="264" y="353"/>
                  <a:pt x="262" y="354"/>
                </a:cubicBezTo>
                <a:cubicBezTo>
                  <a:pt x="260" y="355"/>
                  <a:pt x="258" y="356"/>
                  <a:pt x="256" y="356"/>
                </a:cubicBezTo>
                <a:cubicBezTo>
                  <a:pt x="256" y="356"/>
                  <a:pt x="255" y="356"/>
                  <a:pt x="255" y="356"/>
                </a:cubicBezTo>
                <a:cubicBezTo>
                  <a:pt x="253" y="356"/>
                  <a:pt x="252" y="356"/>
                  <a:pt x="250" y="355"/>
                </a:cubicBezTo>
                <a:cubicBezTo>
                  <a:pt x="249" y="354"/>
                  <a:pt x="249" y="351"/>
                  <a:pt x="249" y="350"/>
                </a:cubicBezTo>
                <a:cubicBezTo>
                  <a:pt x="248" y="344"/>
                  <a:pt x="248" y="344"/>
                  <a:pt x="248" y="344"/>
                </a:cubicBezTo>
                <a:cubicBezTo>
                  <a:pt x="248" y="332"/>
                  <a:pt x="248" y="332"/>
                  <a:pt x="248" y="33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5" y="260"/>
                  <a:pt x="245" y="260"/>
                  <a:pt x="245" y="260"/>
                </a:cubicBezTo>
                <a:cubicBezTo>
                  <a:pt x="243" y="191"/>
                  <a:pt x="243" y="191"/>
                  <a:pt x="243" y="191"/>
                </a:cubicBezTo>
                <a:cubicBezTo>
                  <a:pt x="242" y="156"/>
                  <a:pt x="242" y="156"/>
                  <a:pt x="242" y="156"/>
                </a:cubicBezTo>
                <a:cubicBezTo>
                  <a:pt x="242" y="139"/>
                  <a:pt x="242" y="139"/>
                  <a:pt x="242" y="139"/>
                </a:cubicBezTo>
                <a:cubicBezTo>
                  <a:pt x="242" y="134"/>
                  <a:pt x="242" y="134"/>
                  <a:pt x="242" y="134"/>
                </a:cubicBezTo>
                <a:cubicBezTo>
                  <a:pt x="242" y="132"/>
                  <a:pt x="242" y="132"/>
                  <a:pt x="242" y="132"/>
                </a:cubicBezTo>
                <a:cubicBezTo>
                  <a:pt x="241" y="130"/>
                  <a:pt x="241" y="130"/>
                  <a:pt x="241" y="130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41" y="127"/>
                  <a:pt x="241" y="126"/>
                  <a:pt x="241" y="125"/>
                </a:cubicBezTo>
                <a:cubicBezTo>
                  <a:pt x="241" y="123"/>
                  <a:pt x="241" y="123"/>
                  <a:pt x="241" y="123"/>
                </a:cubicBezTo>
                <a:cubicBezTo>
                  <a:pt x="240" y="122"/>
                  <a:pt x="240" y="121"/>
                  <a:pt x="240" y="120"/>
                </a:cubicBezTo>
                <a:cubicBezTo>
                  <a:pt x="237" y="108"/>
                  <a:pt x="228" y="98"/>
                  <a:pt x="217" y="92"/>
                </a:cubicBezTo>
                <a:cubicBezTo>
                  <a:pt x="212" y="89"/>
                  <a:pt x="206" y="86"/>
                  <a:pt x="200" y="85"/>
                </a:cubicBezTo>
                <a:cubicBezTo>
                  <a:pt x="198" y="85"/>
                  <a:pt x="197" y="85"/>
                  <a:pt x="195" y="85"/>
                </a:cubicBezTo>
                <a:cubicBezTo>
                  <a:pt x="194" y="84"/>
                  <a:pt x="192" y="84"/>
                  <a:pt x="191" y="84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84" y="83"/>
                  <a:pt x="183" y="84"/>
                  <a:pt x="182" y="83"/>
                </a:cubicBezTo>
                <a:cubicBezTo>
                  <a:pt x="182" y="83"/>
                  <a:pt x="181" y="83"/>
                  <a:pt x="180" y="83"/>
                </a:cubicBezTo>
                <a:cubicBezTo>
                  <a:pt x="174" y="83"/>
                  <a:pt x="167" y="85"/>
                  <a:pt x="162" y="88"/>
                </a:cubicBezTo>
                <a:cubicBezTo>
                  <a:pt x="155" y="92"/>
                  <a:pt x="150" y="97"/>
                  <a:pt x="146" y="103"/>
                </a:cubicBezTo>
                <a:cubicBezTo>
                  <a:pt x="143" y="109"/>
                  <a:pt x="140" y="115"/>
                  <a:pt x="138" y="122"/>
                </a:cubicBezTo>
                <a:cubicBezTo>
                  <a:pt x="138" y="124"/>
                  <a:pt x="138" y="125"/>
                  <a:pt x="138" y="127"/>
                </a:cubicBezTo>
                <a:cubicBezTo>
                  <a:pt x="138" y="129"/>
                  <a:pt x="137" y="131"/>
                  <a:pt x="137" y="13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38" y="168"/>
                  <a:pt x="138" y="194"/>
                  <a:pt x="139" y="220"/>
                </a:cubicBezTo>
                <a:cubicBezTo>
                  <a:pt x="139" y="272"/>
                  <a:pt x="140" y="325"/>
                  <a:pt x="140" y="377"/>
                </a:cubicBezTo>
                <a:cubicBezTo>
                  <a:pt x="141" y="438"/>
                  <a:pt x="141" y="438"/>
                  <a:pt x="141" y="43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141" y="445"/>
                  <a:pt x="141" y="446"/>
                  <a:pt x="141" y="447"/>
                </a:cubicBezTo>
                <a:cubicBezTo>
                  <a:pt x="141" y="448"/>
                  <a:pt x="140" y="449"/>
                  <a:pt x="140" y="449"/>
                </a:cubicBezTo>
                <a:cubicBezTo>
                  <a:pt x="139" y="451"/>
                  <a:pt x="137" y="452"/>
                  <a:pt x="135" y="453"/>
                </a:cubicBezTo>
                <a:cubicBezTo>
                  <a:pt x="134" y="453"/>
                  <a:pt x="133" y="454"/>
                  <a:pt x="132" y="454"/>
                </a:cubicBezTo>
                <a:cubicBezTo>
                  <a:pt x="132" y="454"/>
                  <a:pt x="132" y="454"/>
                  <a:pt x="131" y="454"/>
                </a:cubicBezTo>
                <a:cubicBezTo>
                  <a:pt x="131" y="454"/>
                  <a:pt x="131" y="454"/>
                  <a:pt x="131" y="454"/>
                </a:cubicBezTo>
                <a:cubicBezTo>
                  <a:pt x="130" y="454"/>
                  <a:pt x="130" y="454"/>
                  <a:pt x="130" y="454"/>
                </a:cubicBezTo>
                <a:cubicBezTo>
                  <a:pt x="124" y="454"/>
                  <a:pt x="124" y="454"/>
                  <a:pt x="124" y="454"/>
                </a:cubicBezTo>
                <a:cubicBezTo>
                  <a:pt x="124" y="454"/>
                  <a:pt x="124" y="454"/>
                  <a:pt x="124" y="454"/>
                </a:cubicBezTo>
                <a:cubicBezTo>
                  <a:pt x="122" y="454"/>
                  <a:pt x="120" y="453"/>
                  <a:pt x="118" y="452"/>
                </a:cubicBezTo>
                <a:cubicBezTo>
                  <a:pt x="117" y="451"/>
                  <a:pt x="115" y="450"/>
                  <a:pt x="115" y="448"/>
                </a:cubicBezTo>
                <a:cubicBezTo>
                  <a:pt x="114" y="446"/>
                  <a:pt x="114" y="444"/>
                  <a:pt x="114" y="442"/>
                </a:cubicBezTo>
                <a:cubicBezTo>
                  <a:pt x="110" y="379"/>
                  <a:pt x="107" y="315"/>
                  <a:pt x="103" y="252"/>
                </a:cubicBezTo>
                <a:cubicBezTo>
                  <a:pt x="102" y="232"/>
                  <a:pt x="102" y="232"/>
                  <a:pt x="102" y="232"/>
                </a:cubicBezTo>
                <a:cubicBezTo>
                  <a:pt x="102" y="222"/>
                  <a:pt x="102" y="222"/>
                  <a:pt x="102" y="222"/>
                </a:cubicBezTo>
                <a:cubicBezTo>
                  <a:pt x="102" y="217"/>
                  <a:pt x="102" y="217"/>
                  <a:pt x="102" y="217"/>
                </a:cubicBezTo>
                <a:cubicBezTo>
                  <a:pt x="101" y="215"/>
                  <a:pt x="101" y="214"/>
                  <a:pt x="101" y="212"/>
                </a:cubicBezTo>
                <a:cubicBezTo>
                  <a:pt x="100" y="205"/>
                  <a:pt x="97" y="198"/>
                  <a:pt x="92" y="193"/>
                </a:cubicBezTo>
                <a:cubicBezTo>
                  <a:pt x="88" y="187"/>
                  <a:pt x="82" y="183"/>
                  <a:pt x="76" y="180"/>
                </a:cubicBezTo>
                <a:cubicBezTo>
                  <a:pt x="70" y="178"/>
                  <a:pt x="63" y="176"/>
                  <a:pt x="57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48" y="176"/>
                  <a:pt x="41" y="179"/>
                  <a:pt x="36" y="182"/>
                </a:cubicBezTo>
                <a:cubicBezTo>
                  <a:pt x="24" y="189"/>
                  <a:pt x="15" y="202"/>
                  <a:pt x="12" y="215"/>
                </a:cubicBezTo>
                <a:cubicBezTo>
                  <a:pt x="11" y="217"/>
                  <a:pt x="11" y="218"/>
                  <a:pt x="11" y="220"/>
                </a:cubicBezTo>
                <a:cubicBezTo>
                  <a:pt x="11" y="222"/>
                  <a:pt x="10" y="224"/>
                  <a:pt x="10" y="225"/>
                </a:cubicBezTo>
                <a:cubicBezTo>
                  <a:pt x="10" y="229"/>
                  <a:pt x="10" y="232"/>
                  <a:pt x="10" y="235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8" y="295"/>
                  <a:pt x="8" y="295"/>
                  <a:pt x="8" y="295"/>
                </a:cubicBezTo>
                <a:cubicBezTo>
                  <a:pt x="6" y="374"/>
                  <a:pt x="6" y="374"/>
                  <a:pt x="6" y="374"/>
                </a:cubicBezTo>
                <a:cubicBezTo>
                  <a:pt x="4" y="453"/>
                  <a:pt x="4" y="453"/>
                  <a:pt x="4" y="453"/>
                </a:cubicBezTo>
                <a:cubicBezTo>
                  <a:pt x="3" y="466"/>
                  <a:pt x="2" y="479"/>
                  <a:pt x="1" y="492"/>
                </a:cubicBezTo>
                <a:cubicBezTo>
                  <a:pt x="1" y="505"/>
                  <a:pt x="1" y="518"/>
                  <a:pt x="0" y="531"/>
                </a:cubicBezTo>
                <a:cubicBezTo>
                  <a:pt x="0" y="584"/>
                  <a:pt x="3" y="637"/>
                  <a:pt x="12" y="688"/>
                </a:cubicBezTo>
                <a:cubicBezTo>
                  <a:pt x="17" y="714"/>
                  <a:pt x="24" y="740"/>
                  <a:pt x="33" y="764"/>
                </a:cubicBezTo>
                <a:cubicBezTo>
                  <a:pt x="42" y="789"/>
                  <a:pt x="54" y="812"/>
                  <a:pt x="69" y="834"/>
                </a:cubicBezTo>
                <a:cubicBezTo>
                  <a:pt x="84" y="855"/>
                  <a:pt x="103" y="874"/>
                  <a:pt x="124" y="888"/>
                </a:cubicBezTo>
                <a:cubicBezTo>
                  <a:pt x="135" y="896"/>
                  <a:pt x="147" y="902"/>
                  <a:pt x="159" y="907"/>
                </a:cubicBezTo>
                <a:cubicBezTo>
                  <a:pt x="170" y="912"/>
                  <a:pt x="183" y="916"/>
                  <a:pt x="195" y="918"/>
                </a:cubicBezTo>
                <a:cubicBezTo>
                  <a:pt x="208" y="921"/>
                  <a:pt x="220" y="923"/>
                  <a:pt x="232" y="924"/>
                </a:cubicBezTo>
                <a:cubicBezTo>
                  <a:pt x="242" y="924"/>
                  <a:pt x="251" y="924"/>
                  <a:pt x="260" y="924"/>
                </a:cubicBezTo>
                <a:cubicBezTo>
                  <a:pt x="263" y="924"/>
                  <a:pt x="266" y="924"/>
                  <a:pt x="269" y="924"/>
                </a:cubicBezTo>
                <a:cubicBezTo>
                  <a:pt x="271" y="924"/>
                  <a:pt x="273" y="924"/>
                  <a:pt x="275" y="924"/>
                </a:cubicBezTo>
                <a:cubicBezTo>
                  <a:pt x="276" y="924"/>
                  <a:pt x="278" y="924"/>
                  <a:pt x="280" y="924"/>
                </a:cubicBezTo>
                <a:cubicBezTo>
                  <a:pt x="281" y="924"/>
                  <a:pt x="282" y="925"/>
                  <a:pt x="283" y="925"/>
                </a:cubicBezTo>
                <a:cubicBezTo>
                  <a:pt x="283" y="925"/>
                  <a:pt x="284" y="925"/>
                  <a:pt x="284" y="925"/>
                </a:cubicBezTo>
                <a:cubicBezTo>
                  <a:pt x="285" y="925"/>
                  <a:pt x="285" y="925"/>
                  <a:pt x="285" y="925"/>
                </a:cubicBezTo>
                <a:cubicBezTo>
                  <a:pt x="290" y="925"/>
                  <a:pt x="290" y="925"/>
                  <a:pt x="290" y="925"/>
                </a:cubicBezTo>
                <a:cubicBezTo>
                  <a:pt x="291" y="925"/>
                  <a:pt x="292" y="925"/>
                  <a:pt x="293" y="925"/>
                </a:cubicBezTo>
                <a:cubicBezTo>
                  <a:pt x="294" y="925"/>
                  <a:pt x="295" y="925"/>
                  <a:pt x="296" y="925"/>
                </a:cubicBezTo>
                <a:cubicBezTo>
                  <a:pt x="297" y="925"/>
                  <a:pt x="298" y="925"/>
                  <a:pt x="299" y="925"/>
                </a:cubicBezTo>
                <a:cubicBezTo>
                  <a:pt x="303" y="925"/>
                  <a:pt x="307" y="925"/>
                  <a:pt x="309" y="924"/>
                </a:cubicBezTo>
                <a:cubicBezTo>
                  <a:pt x="312" y="924"/>
                  <a:pt x="314" y="923"/>
                  <a:pt x="315" y="922"/>
                </a:cubicBezTo>
                <a:cubicBezTo>
                  <a:pt x="318" y="920"/>
                  <a:pt x="310" y="918"/>
                  <a:pt x="299" y="918"/>
                </a:cubicBezTo>
                <a:cubicBezTo>
                  <a:pt x="299" y="918"/>
                  <a:pt x="299" y="918"/>
                  <a:pt x="299" y="918"/>
                </a:cubicBezTo>
                <a:cubicBezTo>
                  <a:pt x="290" y="918"/>
                  <a:pt x="290" y="918"/>
                  <a:pt x="290" y="918"/>
                </a:cubicBezTo>
                <a:cubicBezTo>
                  <a:pt x="286" y="918"/>
                  <a:pt x="286" y="918"/>
                  <a:pt x="286" y="918"/>
                </a:cubicBezTo>
                <a:cubicBezTo>
                  <a:pt x="286" y="918"/>
                  <a:pt x="286" y="918"/>
                  <a:pt x="286" y="918"/>
                </a:cubicBezTo>
                <a:cubicBezTo>
                  <a:pt x="286" y="918"/>
                  <a:pt x="285" y="918"/>
                  <a:pt x="285" y="917"/>
                </a:cubicBezTo>
                <a:cubicBezTo>
                  <a:pt x="284" y="917"/>
                  <a:pt x="284" y="917"/>
                  <a:pt x="283" y="917"/>
                </a:cubicBezTo>
                <a:cubicBezTo>
                  <a:pt x="282" y="917"/>
                  <a:pt x="282" y="917"/>
                  <a:pt x="282" y="917"/>
                </a:cubicBezTo>
                <a:cubicBezTo>
                  <a:pt x="275" y="917"/>
                  <a:pt x="269" y="917"/>
                  <a:pt x="264" y="917"/>
                </a:cubicBezTo>
                <a:cubicBezTo>
                  <a:pt x="252" y="917"/>
                  <a:pt x="240" y="916"/>
                  <a:pt x="229" y="915"/>
                </a:cubicBezTo>
                <a:cubicBezTo>
                  <a:pt x="206" y="913"/>
                  <a:pt x="184" y="908"/>
                  <a:pt x="164" y="899"/>
                </a:cubicBezTo>
                <a:cubicBezTo>
                  <a:pt x="143" y="890"/>
                  <a:pt x="124" y="878"/>
                  <a:pt x="107" y="863"/>
                </a:cubicBezTo>
                <a:cubicBezTo>
                  <a:pt x="91" y="847"/>
                  <a:pt x="77" y="829"/>
                  <a:pt x="66" y="809"/>
                </a:cubicBezTo>
                <a:cubicBezTo>
                  <a:pt x="54" y="789"/>
                  <a:pt x="45" y="768"/>
                  <a:pt x="38" y="746"/>
                </a:cubicBezTo>
                <a:cubicBezTo>
                  <a:pt x="31" y="724"/>
                  <a:pt x="26" y="701"/>
                  <a:pt x="22" y="678"/>
                </a:cubicBezTo>
                <a:cubicBezTo>
                  <a:pt x="15" y="632"/>
                  <a:pt x="13" y="585"/>
                  <a:pt x="14" y="538"/>
                </a:cubicBezTo>
                <a:cubicBezTo>
                  <a:pt x="14" y="532"/>
                  <a:pt x="14" y="526"/>
                  <a:pt x="14" y="520"/>
                </a:cubicBezTo>
                <a:cubicBezTo>
                  <a:pt x="14" y="514"/>
                  <a:pt x="15" y="508"/>
                  <a:pt x="15" y="502"/>
                </a:cubicBezTo>
                <a:cubicBezTo>
                  <a:pt x="16" y="484"/>
                  <a:pt x="16" y="484"/>
                  <a:pt x="16" y="484"/>
                </a:cubicBezTo>
                <a:cubicBezTo>
                  <a:pt x="17" y="466"/>
                  <a:pt x="17" y="466"/>
                  <a:pt x="17" y="466"/>
                </a:cubicBezTo>
                <a:cubicBezTo>
                  <a:pt x="18" y="460"/>
                  <a:pt x="18" y="454"/>
                  <a:pt x="18" y="448"/>
                </a:cubicBezTo>
                <a:cubicBezTo>
                  <a:pt x="19" y="430"/>
                  <a:pt x="19" y="430"/>
                  <a:pt x="19" y="430"/>
                </a:cubicBezTo>
                <a:cubicBezTo>
                  <a:pt x="20" y="418"/>
                  <a:pt x="20" y="406"/>
                  <a:pt x="20" y="394"/>
                </a:cubicBezTo>
                <a:cubicBezTo>
                  <a:pt x="26" y="247"/>
                  <a:pt x="26" y="247"/>
                  <a:pt x="26" y="247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6" y="236"/>
                  <a:pt x="26" y="236"/>
                  <a:pt x="26" y="236"/>
                </a:cubicBezTo>
                <a:cubicBezTo>
                  <a:pt x="26" y="235"/>
                  <a:pt x="26" y="235"/>
                  <a:pt x="26" y="235"/>
                </a:cubicBezTo>
                <a:cubicBezTo>
                  <a:pt x="26" y="234"/>
                  <a:pt x="26" y="233"/>
                  <a:pt x="26" y="233"/>
                </a:cubicBezTo>
                <a:cubicBezTo>
                  <a:pt x="26" y="229"/>
                  <a:pt x="26" y="229"/>
                  <a:pt x="26" y="229"/>
                </a:cubicBezTo>
                <a:cubicBezTo>
                  <a:pt x="26" y="224"/>
                  <a:pt x="27" y="219"/>
                  <a:pt x="29" y="215"/>
                </a:cubicBezTo>
                <a:cubicBezTo>
                  <a:pt x="30" y="211"/>
                  <a:pt x="33" y="207"/>
                  <a:pt x="35" y="203"/>
                </a:cubicBezTo>
                <a:cubicBezTo>
                  <a:pt x="38" y="200"/>
                  <a:pt x="42" y="197"/>
                  <a:pt x="45" y="195"/>
                </a:cubicBezTo>
                <a:cubicBezTo>
                  <a:pt x="49" y="193"/>
                  <a:pt x="52" y="192"/>
                  <a:pt x="56" y="192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61" y="192"/>
                  <a:pt x="65" y="193"/>
                  <a:pt x="69" y="195"/>
                </a:cubicBezTo>
                <a:cubicBezTo>
                  <a:pt x="73" y="197"/>
                  <a:pt x="76" y="199"/>
                  <a:pt x="79" y="202"/>
                </a:cubicBezTo>
                <a:cubicBezTo>
                  <a:pt x="82" y="205"/>
                  <a:pt x="83" y="209"/>
                  <a:pt x="84" y="212"/>
                </a:cubicBezTo>
                <a:cubicBezTo>
                  <a:pt x="84" y="213"/>
                  <a:pt x="85" y="214"/>
                  <a:pt x="85" y="215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85" y="228"/>
                  <a:pt x="85" y="228"/>
                  <a:pt x="85" y="228"/>
                </a:cubicBezTo>
                <a:cubicBezTo>
                  <a:pt x="86" y="246"/>
                  <a:pt x="86" y="246"/>
                  <a:pt x="86" y="246"/>
                </a:cubicBezTo>
                <a:cubicBezTo>
                  <a:pt x="88" y="283"/>
                  <a:pt x="88" y="283"/>
                  <a:pt x="88" y="283"/>
                </a:cubicBezTo>
                <a:cubicBezTo>
                  <a:pt x="91" y="356"/>
                  <a:pt x="91" y="356"/>
                  <a:pt x="91" y="356"/>
                </a:cubicBezTo>
                <a:cubicBezTo>
                  <a:pt x="93" y="386"/>
                  <a:pt x="94" y="416"/>
                  <a:pt x="95" y="447"/>
                </a:cubicBezTo>
                <a:cubicBezTo>
                  <a:pt x="96" y="450"/>
                  <a:pt x="96" y="454"/>
                  <a:pt x="98" y="457"/>
                </a:cubicBezTo>
                <a:cubicBezTo>
                  <a:pt x="99" y="460"/>
                  <a:pt x="101" y="463"/>
                  <a:pt x="104" y="465"/>
                </a:cubicBezTo>
                <a:cubicBezTo>
                  <a:pt x="106" y="468"/>
                  <a:pt x="109" y="470"/>
                  <a:pt x="113" y="471"/>
                </a:cubicBezTo>
                <a:cubicBezTo>
                  <a:pt x="114" y="471"/>
                  <a:pt x="116" y="472"/>
                  <a:pt x="118" y="472"/>
                </a:cubicBezTo>
                <a:cubicBezTo>
                  <a:pt x="119" y="472"/>
                  <a:pt x="120" y="472"/>
                  <a:pt x="120" y="473"/>
                </a:cubicBezTo>
                <a:cubicBezTo>
                  <a:pt x="121" y="473"/>
                  <a:pt x="121" y="473"/>
                  <a:pt x="121" y="473"/>
                </a:cubicBezTo>
                <a:cubicBezTo>
                  <a:pt x="122" y="473"/>
                  <a:pt x="122" y="473"/>
                  <a:pt x="122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4" y="473"/>
                  <a:pt x="124" y="473"/>
                  <a:pt x="124" y="473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1" y="473"/>
                  <a:pt x="131" y="473"/>
                  <a:pt x="131" y="473"/>
                </a:cubicBezTo>
                <a:cubicBezTo>
                  <a:pt x="135" y="473"/>
                  <a:pt x="135" y="473"/>
                  <a:pt x="135" y="473"/>
                </a:cubicBezTo>
                <a:cubicBezTo>
                  <a:pt x="136" y="472"/>
                  <a:pt x="137" y="472"/>
                  <a:pt x="138" y="472"/>
                </a:cubicBezTo>
                <a:cubicBezTo>
                  <a:pt x="139" y="472"/>
                  <a:pt x="141" y="472"/>
                  <a:pt x="143" y="471"/>
                </a:cubicBezTo>
                <a:cubicBezTo>
                  <a:pt x="144" y="470"/>
                  <a:pt x="146" y="470"/>
                  <a:pt x="147" y="469"/>
                </a:cubicBezTo>
                <a:cubicBezTo>
                  <a:pt x="153" y="465"/>
                  <a:pt x="158" y="459"/>
                  <a:pt x="159" y="453"/>
                </a:cubicBezTo>
                <a:cubicBezTo>
                  <a:pt x="160" y="449"/>
                  <a:pt x="160" y="445"/>
                  <a:pt x="160" y="442"/>
                </a:cubicBezTo>
                <a:cubicBezTo>
                  <a:pt x="160" y="433"/>
                  <a:pt x="160" y="433"/>
                  <a:pt x="160" y="433"/>
                </a:cubicBezTo>
                <a:cubicBezTo>
                  <a:pt x="160" y="420"/>
                  <a:pt x="160" y="420"/>
                  <a:pt x="160" y="420"/>
                </a:cubicBezTo>
                <a:cubicBezTo>
                  <a:pt x="160" y="395"/>
                  <a:pt x="160" y="395"/>
                  <a:pt x="160" y="3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58" y="242"/>
                  <a:pt x="158" y="192"/>
                  <a:pt x="157" y="143"/>
                </a:cubicBezTo>
                <a:cubicBezTo>
                  <a:pt x="157" y="140"/>
                  <a:pt x="157" y="137"/>
                  <a:pt x="157" y="133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2"/>
                  <a:pt x="157" y="131"/>
                  <a:pt x="157" y="131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29"/>
                  <a:pt x="158" y="128"/>
                  <a:pt x="158" y="127"/>
                </a:cubicBezTo>
                <a:cubicBezTo>
                  <a:pt x="159" y="122"/>
                  <a:pt x="160" y="118"/>
                  <a:pt x="163" y="114"/>
                </a:cubicBezTo>
                <a:cubicBezTo>
                  <a:pt x="166" y="110"/>
                  <a:pt x="169" y="107"/>
                  <a:pt x="173" y="105"/>
                </a:cubicBezTo>
                <a:cubicBezTo>
                  <a:pt x="174" y="105"/>
                  <a:pt x="175" y="105"/>
                  <a:pt x="176" y="104"/>
                </a:cubicBezTo>
                <a:cubicBezTo>
                  <a:pt x="176" y="104"/>
                  <a:pt x="177" y="104"/>
                  <a:pt x="177" y="104"/>
                </a:cubicBezTo>
                <a:cubicBezTo>
                  <a:pt x="178" y="104"/>
                  <a:pt x="178" y="104"/>
                  <a:pt x="179" y="104"/>
                </a:cubicBezTo>
                <a:cubicBezTo>
                  <a:pt x="180" y="104"/>
                  <a:pt x="180" y="104"/>
                  <a:pt x="180" y="104"/>
                </a:cubicBezTo>
                <a:cubicBezTo>
                  <a:pt x="180" y="104"/>
                  <a:pt x="180" y="104"/>
                  <a:pt x="180" y="104"/>
                </a:cubicBezTo>
                <a:cubicBezTo>
                  <a:pt x="181" y="104"/>
                  <a:pt x="181" y="104"/>
                  <a:pt x="182" y="104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3" y="104"/>
                  <a:pt x="183" y="104"/>
                  <a:pt x="184" y="104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5" y="105"/>
                  <a:pt x="200" y="107"/>
                  <a:pt x="205" y="109"/>
                </a:cubicBezTo>
                <a:cubicBezTo>
                  <a:pt x="207" y="110"/>
                  <a:pt x="209" y="112"/>
                  <a:pt x="211" y="114"/>
                </a:cubicBezTo>
                <a:cubicBezTo>
                  <a:pt x="213" y="115"/>
                  <a:pt x="215" y="117"/>
                  <a:pt x="216" y="119"/>
                </a:cubicBezTo>
                <a:cubicBezTo>
                  <a:pt x="217" y="121"/>
                  <a:pt x="218" y="124"/>
                  <a:pt x="219" y="126"/>
                </a:cubicBezTo>
                <a:cubicBezTo>
                  <a:pt x="219" y="127"/>
                  <a:pt x="219" y="128"/>
                  <a:pt x="220" y="129"/>
                </a:cubicBezTo>
                <a:cubicBezTo>
                  <a:pt x="220" y="130"/>
                  <a:pt x="220" y="131"/>
                  <a:pt x="220" y="131"/>
                </a:cubicBezTo>
                <a:cubicBezTo>
                  <a:pt x="220" y="132"/>
                  <a:pt x="220" y="132"/>
                  <a:pt x="220" y="132"/>
                </a:cubicBezTo>
                <a:cubicBezTo>
                  <a:pt x="220" y="134"/>
                  <a:pt x="220" y="134"/>
                  <a:pt x="220" y="134"/>
                </a:cubicBezTo>
                <a:cubicBezTo>
                  <a:pt x="220" y="142"/>
                  <a:pt x="220" y="150"/>
                  <a:pt x="220" y="159"/>
                </a:cubicBezTo>
                <a:cubicBezTo>
                  <a:pt x="220" y="189"/>
                  <a:pt x="221" y="219"/>
                  <a:pt x="221" y="247"/>
                </a:cubicBezTo>
                <a:cubicBezTo>
                  <a:pt x="222" y="298"/>
                  <a:pt x="223" y="347"/>
                  <a:pt x="224" y="394"/>
                </a:cubicBezTo>
                <a:cubicBezTo>
                  <a:pt x="224" y="395"/>
                  <a:pt x="224" y="395"/>
                  <a:pt x="224" y="395"/>
                </a:cubicBezTo>
                <a:cubicBezTo>
                  <a:pt x="224" y="396"/>
                  <a:pt x="224" y="396"/>
                  <a:pt x="224" y="397"/>
                </a:cubicBezTo>
                <a:cubicBezTo>
                  <a:pt x="224" y="399"/>
                  <a:pt x="224" y="399"/>
                  <a:pt x="224" y="399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24" y="401"/>
                  <a:pt x="224" y="401"/>
                  <a:pt x="224" y="401"/>
                </a:cubicBezTo>
                <a:cubicBezTo>
                  <a:pt x="225" y="402"/>
                  <a:pt x="225" y="402"/>
                  <a:pt x="225" y="402"/>
                </a:cubicBezTo>
                <a:cubicBezTo>
                  <a:pt x="225" y="404"/>
                  <a:pt x="226" y="406"/>
                  <a:pt x="226" y="407"/>
                </a:cubicBezTo>
                <a:cubicBezTo>
                  <a:pt x="227" y="408"/>
                  <a:pt x="227" y="410"/>
                  <a:pt x="228" y="411"/>
                </a:cubicBezTo>
                <a:cubicBezTo>
                  <a:pt x="229" y="412"/>
                  <a:pt x="229" y="412"/>
                  <a:pt x="229" y="412"/>
                </a:cubicBezTo>
                <a:cubicBezTo>
                  <a:pt x="230" y="414"/>
                  <a:pt x="230" y="414"/>
                  <a:pt x="230" y="414"/>
                </a:cubicBezTo>
                <a:cubicBezTo>
                  <a:pt x="231" y="415"/>
                  <a:pt x="232" y="416"/>
                  <a:pt x="233" y="418"/>
                </a:cubicBezTo>
                <a:cubicBezTo>
                  <a:pt x="233" y="419"/>
                  <a:pt x="234" y="420"/>
                  <a:pt x="235" y="421"/>
                </a:cubicBezTo>
                <a:cubicBezTo>
                  <a:pt x="237" y="423"/>
                  <a:pt x="237" y="423"/>
                  <a:pt x="237" y="423"/>
                </a:cubicBezTo>
                <a:cubicBezTo>
                  <a:pt x="238" y="424"/>
                  <a:pt x="239" y="424"/>
                  <a:pt x="239" y="425"/>
                </a:cubicBezTo>
                <a:cubicBezTo>
                  <a:pt x="240" y="425"/>
                  <a:pt x="241" y="426"/>
                  <a:pt x="242" y="426"/>
                </a:cubicBezTo>
                <a:cubicBezTo>
                  <a:pt x="243" y="427"/>
                  <a:pt x="245" y="427"/>
                  <a:pt x="247" y="428"/>
                </a:cubicBezTo>
                <a:cubicBezTo>
                  <a:pt x="249" y="428"/>
                  <a:pt x="251" y="428"/>
                  <a:pt x="253" y="428"/>
                </a:cubicBezTo>
                <a:cubicBezTo>
                  <a:pt x="253" y="428"/>
                  <a:pt x="253" y="428"/>
                  <a:pt x="253" y="428"/>
                </a:cubicBezTo>
                <a:cubicBezTo>
                  <a:pt x="253" y="428"/>
                  <a:pt x="254" y="428"/>
                  <a:pt x="254" y="428"/>
                </a:cubicBezTo>
                <a:cubicBezTo>
                  <a:pt x="256" y="428"/>
                  <a:pt x="258" y="428"/>
                  <a:pt x="260" y="428"/>
                </a:cubicBezTo>
                <a:cubicBezTo>
                  <a:pt x="264" y="427"/>
                  <a:pt x="268" y="426"/>
                  <a:pt x="272" y="424"/>
                </a:cubicBezTo>
                <a:cubicBezTo>
                  <a:pt x="274" y="424"/>
                  <a:pt x="276" y="423"/>
                  <a:pt x="277" y="422"/>
                </a:cubicBezTo>
                <a:cubicBezTo>
                  <a:pt x="277" y="422"/>
                  <a:pt x="277" y="422"/>
                  <a:pt x="277" y="422"/>
                </a:cubicBezTo>
                <a:cubicBezTo>
                  <a:pt x="278" y="421"/>
                  <a:pt x="278" y="421"/>
                  <a:pt x="278" y="421"/>
                </a:cubicBezTo>
                <a:cubicBezTo>
                  <a:pt x="279" y="420"/>
                  <a:pt x="281" y="419"/>
                  <a:pt x="282" y="417"/>
                </a:cubicBezTo>
                <a:cubicBezTo>
                  <a:pt x="284" y="416"/>
                  <a:pt x="284" y="416"/>
                  <a:pt x="284" y="416"/>
                </a:cubicBezTo>
                <a:cubicBezTo>
                  <a:pt x="284" y="415"/>
                  <a:pt x="284" y="415"/>
                  <a:pt x="284" y="415"/>
                </a:cubicBezTo>
                <a:cubicBezTo>
                  <a:pt x="285" y="415"/>
                  <a:pt x="285" y="415"/>
                  <a:pt x="285" y="415"/>
                </a:cubicBezTo>
                <a:cubicBezTo>
                  <a:pt x="287" y="413"/>
                  <a:pt x="287" y="413"/>
                  <a:pt x="287" y="413"/>
                </a:cubicBezTo>
                <a:cubicBezTo>
                  <a:pt x="287" y="412"/>
                  <a:pt x="287" y="412"/>
                  <a:pt x="287" y="412"/>
                </a:cubicBezTo>
                <a:cubicBezTo>
                  <a:pt x="288" y="410"/>
                  <a:pt x="288" y="410"/>
                  <a:pt x="288" y="410"/>
                </a:cubicBezTo>
                <a:cubicBezTo>
                  <a:pt x="289" y="410"/>
                  <a:pt x="289" y="409"/>
                  <a:pt x="290" y="408"/>
                </a:cubicBezTo>
                <a:cubicBezTo>
                  <a:pt x="291" y="406"/>
                  <a:pt x="291" y="406"/>
                  <a:pt x="291" y="406"/>
                </a:cubicBezTo>
                <a:cubicBezTo>
                  <a:pt x="291" y="405"/>
                  <a:pt x="291" y="405"/>
                  <a:pt x="291" y="405"/>
                </a:cubicBezTo>
                <a:cubicBezTo>
                  <a:pt x="292" y="404"/>
                  <a:pt x="292" y="404"/>
                  <a:pt x="292" y="404"/>
                </a:cubicBezTo>
                <a:cubicBezTo>
                  <a:pt x="292" y="404"/>
                  <a:pt x="292" y="404"/>
                  <a:pt x="292" y="404"/>
                </a:cubicBezTo>
                <a:cubicBezTo>
                  <a:pt x="293" y="401"/>
                  <a:pt x="293" y="401"/>
                  <a:pt x="293" y="401"/>
                </a:cubicBezTo>
                <a:cubicBezTo>
                  <a:pt x="293" y="400"/>
                  <a:pt x="293" y="400"/>
                  <a:pt x="293" y="400"/>
                </a:cubicBezTo>
                <a:cubicBezTo>
                  <a:pt x="293" y="399"/>
                  <a:pt x="293" y="398"/>
                  <a:pt x="293" y="398"/>
                </a:cubicBezTo>
                <a:cubicBezTo>
                  <a:pt x="294" y="396"/>
                  <a:pt x="294" y="396"/>
                  <a:pt x="294" y="396"/>
                </a:cubicBezTo>
                <a:cubicBezTo>
                  <a:pt x="294" y="395"/>
                  <a:pt x="294" y="395"/>
                  <a:pt x="294" y="395"/>
                </a:cubicBezTo>
                <a:cubicBezTo>
                  <a:pt x="294" y="394"/>
                  <a:pt x="294" y="394"/>
                  <a:pt x="294" y="394"/>
                </a:cubicBezTo>
                <a:cubicBezTo>
                  <a:pt x="294" y="393"/>
                  <a:pt x="294" y="393"/>
                  <a:pt x="294" y="393"/>
                </a:cubicBezTo>
                <a:cubicBezTo>
                  <a:pt x="294" y="387"/>
                  <a:pt x="294" y="387"/>
                  <a:pt x="294" y="387"/>
                </a:cubicBezTo>
                <a:cubicBezTo>
                  <a:pt x="296" y="336"/>
                  <a:pt x="298" y="285"/>
                  <a:pt x="300" y="232"/>
                </a:cubicBezTo>
                <a:cubicBezTo>
                  <a:pt x="302" y="200"/>
                  <a:pt x="303" y="168"/>
                  <a:pt x="304" y="134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6"/>
                  <a:pt x="308" y="46"/>
                  <a:pt x="309" y="45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3"/>
                  <a:pt x="309" y="43"/>
                  <a:pt x="309" y="43"/>
                </a:cubicBezTo>
                <a:cubicBezTo>
                  <a:pt x="311" y="39"/>
                  <a:pt x="313" y="37"/>
                  <a:pt x="315" y="35"/>
                </a:cubicBezTo>
                <a:cubicBezTo>
                  <a:pt x="317" y="33"/>
                  <a:pt x="321" y="32"/>
                  <a:pt x="325" y="31"/>
                </a:cubicBezTo>
                <a:cubicBezTo>
                  <a:pt x="327" y="31"/>
                  <a:pt x="329" y="30"/>
                  <a:pt x="331" y="30"/>
                </a:cubicBezTo>
                <a:cubicBezTo>
                  <a:pt x="332" y="30"/>
                  <a:pt x="333" y="30"/>
                  <a:pt x="333" y="30"/>
                </a:cubicBezTo>
                <a:cubicBezTo>
                  <a:pt x="334" y="30"/>
                  <a:pt x="334" y="30"/>
                  <a:pt x="335" y="30"/>
                </a:cubicBezTo>
                <a:cubicBezTo>
                  <a:pt x="335" y="30"/>
                  <a:pt x="336" y="30"/>
                  <a:pt x="336" y="30"/>
                </a:cubicBezTo>
                <a:cubicBezTo>
                  <a:pt x="338" y="30"/>
                  <a:pt x="338" y="30"/>
                  <a:pt x="338" y="30"/>
                </a:cubicBezTo>
                <a:cubicBezTo>
                  <a:pt x="341" y="31"/>
                  <a:pt x="341" y="31"/>
                  <a:pt x="341" y="31"/>
                </a:cubicBezTo>
                <a:cubicBezTo>
                  <a:pt x="342" y="31"/>
                  <a:pt x="342" y="31"/>
                  <a:pt x="342" y="31"/>
                </a:cubicBezTo>
                <a:cubicBezTo>
                  <a:pt x="342" y="31"/>
                  <a:pt x="342" y="31"/>
                  <a:pt x="342" y="31"/>
                </a:cubicBezTo>
                <a:cubicBezTo>
                  <a:pt x="343" y="31"/>
                  <a:pt x="343" y="31"/>
                  <a:pt x="343" y="31"/>
                </a:cubicBezTo>
                <a:cubicBezTo>
                  <a:pt x="344" y="31"/>
                  <a:pt x="344" y="31"/>
                  <a:pt x="345" y="31"/>
                </a:cubicBezTo>
                <a:cubicBezTo>
                  <a:pt x="345" y="31"/>
                  <a:pt x="346" y="31"/>
                  <a:pt x="346" y="31"/>
                </a:cubicBezTo>
                <a:cubicBezTo>
                  <a:pt x="347" y="32"/>
                  <a:pt x="347" y="32"/>
                  <a:pt x="347" y="32"/>
                </a:cubicBezTo>
                <a:cubicBezTo>
                  <a:pt x="349" y="33"/>
                  <a:pt x="350" y="33"/>
                  <a:pt x="351" y="35"/>
                </a:cubicBezTo>
                <a:cubicBezTo>
                  <a:pt x="353" y="36"/>
                  <a:pt x="354" y="38"/>
                  <a:pt x="355" y="40"/>
                </a:cubicBezTo>
                <a:cubicBezTo>
                  <a:pt x="356" y="43"/>
                  <a:pt x="357" y="45"/>
                  <a:pt x="357" y="48"/>
                </a:cubicBezTo>
                <a:cubicBezTo>
                  <a:pt x="357" y="51"/>
                  <a:pt x="358" y="55"/>
                  <a:pt x="358" y="58"/>
                </a:cubicBezTo>
                <a:cubicBezTo>
                  <a:pt x="358" y="61"/>
                  <a:pt x="358" y="61"/>
                  <a:pt x="358" y="61"/>
                </a:cubicBezTo>
                <a:cubicBezTo>
                  <a:pt x="357" y="64"/>
                  <a:pt x="357" y="64"/>
                  <a:pt x="357" y="64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6" y="98"/>
                  <a:pt x="356" y="98"/>
                  <a:pt x="356" y="98"/>
                </a:cubicBezTo>
                <a:cubicBezTo>
                  <a:pt x="352" y="205"/>
                  <a:pt x="352" y="205"/>
                  <a:pt x="352" y="205"/>
                </a:cubicBezTo>
                <a:cubicBezTo>
                  <a:pt x="350" y="259"/>
                  <a:pt x="347" y="314"/>
                  <a:pt x="345" y="368"/>
                </a:cubicBezTo>
                <a:cubicBezTo>
                  <a:pt x="344" y="395"/>
                  <a:pt x="344" y="395"/>
                  <a:pt x="344" y="395"/>
                </a:cubicBezTo>
                <a:cubicBezTo>
                  <a:pt x="344" y="400"/>
                  <a:pt x="344" y="402"/>
                  <a:pt x="345" y="405"/>
                </a:cubicBezTo>
                <a:cubicBezTo>
                  <a:pt x="345" y="406"/>
                  <a:pt x="345" y="407"/>
                  <a:pt x="346" y="408"/>
                </a:cubicBezTo>
                <a:cubicBezTo>
                  <a:pt x="346" y="408"/>
                  <a:pt x="346" y="409"/>
                  <a:pt x="346" y="410"/>
                </a:cubicBezTo>
                <a:cubicBezTo>
                  <a:pt x="349" y="416"/>
                  <a:pt x="351" y="418"/>
                  <a:pt x="353" y="420"/>
                </a:cubicBezTo>
                <a:cubicBezTo>
                  <a:pt x="355" y="422"/>
                  <a:pt x="357" y="423"/>
                  <a:pt x="358" y="424"/>
                </a:cubicBezTo>
                <a:cubicBezTo>
                  <a:pt x="359" y="425"/>
                  <a:pt x="359" y="425"/>
                  <a:pt x="359" y="425"/>
                </a:cubicBezTo>
                <a:cubicBezTo>
                  <a:pt x="360" y="425"/>
                  <a:pt x="360" y="425"/>
                  <a:pt x="360" y="425"/>
                </a:cubicBezTo>
                <a:cubicBezTo>
                  <a:pt x="360" y="425"/>
                  <a:pt x="362" y="426"/>
                  <a:pt x="364" y="427"/>
                </a:cubicBezTo>
                <a:cubicBezTo>
                  <a:pt x="367" y="428"/>
                  <a:pt x="372" y="430"/>
                  <a:pt x="376" y="430"/>
                </a:cubicBezTo>
                <a:cubicBezTo>
                  <a:pt x="377" y="430"/>
                  <a:pt x="377" y="430"/>
                  <a:pt x="378" y="429"/>
                </a:cubicBezTo>
                <a:cubicBezTo>
                  <a:pt x="379" y="430"/>
                  <a:pt x="380" y="430"/>
                  <a:pt x="382" y="430"/>
                </a:cubicBezTo>
                <a:cubicBezTo>
                  <a:pt x="384" y="430"/>
                  <a:pt x="386" y="429"/>
                  <a:pt x="388" y="429"/>
                </a:cubicBezTo>
                <a:cubicBezTo>
                  <a:pt x="391" y="429"/>
                  <a:pt x="394" y="428"/>
                  <a:pt x="395" y="427"/>
                </a:cubicBezTo>
                <a:cubicBezTo>
                  <a:pt x="396" y="427"/>
                  <a:pt x="396" y="427"/>
                  <a:pt x="396" y="427"/>
                </a:cubicBezTo>
                <a:cubicBezTo>
                  <a:pt x="396" y="427"/>
                  <a:pt x="396" y="427"/>
                  <a:pt x="396" y="427"/>
                </a:cubicBezTo>
                <a:cubicBezTo>
                  <a:pt x="397" y="426"/>
                  <a:pt x="397" y="426"/>
                  <a:pt x="397" y="426"/>
                </a:cubicBezTo>
                <a:cubicBezTo>
                  <a:pt x="398" y="426"/>
                  <a:pt x="398" y="425"/>
                  <a:pt x="399" y="425"/>
                </a:cubicBezTo>
                <a:cubicBezTo>
                  <a:pt x="400" y="424"/>
                  <a:pt x="400" y="424"/>
                  <a:pt x="400" y="424"/>
                </a:cubicBezTo>
                <a:cubicBezTo>
                  <a:pt x="401" y="424"/>
                  <a:pt x="401" y="424"/>
                  <a:pt x="401" y="424"/>
                </a:cubicBezTo>
                <a:cubicBezTo>
                  <a:pt x="402" y="423"/>
                  <a:pt x="403" y="423"/>
                  <a:pt x="404" y="422"/>
                </a:cubicBezTo>
                <a:cubicBezTo>
                  <a:pt x="405" y="421"/>
                  <a:pt x="405" y="421"/>
                  <a:pt x="405" y="421"/>
                </a:cubicBezTo>
                <a:cubicBezTo>
                  <a:pt x="406" y="419"/>
                  <a:pt x="406" y="419"/>
                  <a:pt x="406" y="419"/>
                </a:cubicBezTo>
                <a:cubicBezTo>
                  <a:pt x="407" y="418"/>
                  <a:pt x="407" y="418"/>
                  <a:pt x="407" y="418"/>
                </a:cubicBezTo>
                <a:cubicBezTo>
                  <a:pt x="408" y="417"/>
                  <a:pt x="408" y="417"/>
                  <a:pt x="408" y="417"/>
                </a:cubicBezTo>
                <a:cubicBezTo>
                  <a:pt x="409" y="416"/>
                  <a:pt x="409" y="416"/>
                  <a:pt x="409" y="416"/>
                </a:cubicBezTo>
                <a:cubicBezTo>
                  <a:pt x="409" y="416"/>
                  <a:pt x="409" y="416"/>
                  <a:pt x="409" y="415"/>
                </a:cubicBezTo>
                <a:cubicBezTo>
                  <a:pt x="410" y="414"/>
                  <a:pt x="412" y="412"/>
                  <a:pt x="413" y="409"/>
                </a:cubicBezTo>
                <a:cubicBezTo>
                  <a:pt x="413" y="408"/>
                  <a:pt x="413" y="408"/>
                  <a:pt x="413" y="408"/>
                </a:cubicBezTo>
                <a:cubicBezTo>
                  <a:pt x="413" y="408"/>
                  <a:pt x="413" y="407"/>
                  <a:pt x="414" y="407"/>
                </a:cubicBezTo>
                <a:cubicBezTo>
                  <a:pt x="414" y="406"/>
                  <a:pt x="414" y="405"/>
                  <a:pt x="414" y="404"/>
                </a:cubicBezTo>
                <a:cubicBezTo>
                  <a:pt x="415" y="402"/>
                  <a:pt x="415" y="402"/>
                  <a:pt x="415" y="402"/>
                </a:cubicBezTo>
                <a:cubicBezTo>
                  <a:pt x="415" y="401"/>
                  <a:pt x="415" y="401"/>
                  <a:pt x="415" y="401"/>
                </a:cubicBezTo>
                <a:cubicBezTo>
                  <a:pt x="415" y="400"/>
                  <a:pt x="415" y="400"/>
                  <a:pt x="415" y="400"/>
                </a:cubicBezTo>
                <a:cubicBezTo>
                  <a:pt x="415" y="397"/>
                  <a:pt x="415" y="396"/>
                  <a:pt x="415" y="394"/>
                </a:cubicBezTo>
                <a:cubicBezTo>
                  <a:pt x="419" y="357"/>
                  <a:pt x="419" y="357"/>
                  <a:pt x="419" y="357"/>
                </a:cubicBezTo>
                <a:cubicBezTo>
                  <a:pt x="427" y="282"/>
                  <a:pt x="427" y="282"/>
                  <a:pt x="427" y="282"/>
                </a:cubicBezTo>
                <a:cubicBezTo>
                  <a:pt x="433" y="228"/>
                  <a:pt x="438" y="174"/>
                  <a:pt x="444" y="120"/>
                </a:cubicBezTo>
                <a:cubicBezTo>
                  <a:pt x="444" y="119"/>
                  <a:pt x="444" y="119"/>
                  <a:pt x="444" y="119"/>
                </a:cubicBezTo>
                <a:cubicBezTo>
                  <a:pt x="444" y="118"/>
                  <a:pt x="444" y="118"/>
                  <a:pt x="444" y="118"/>
                </a:cubicBezTo>
                <a:cubicBezTo>
                  <a:pt x="444" y="112"/>
                  <a:pt x="447" y="105"/>
                  <a:pt x="453" y="100"/>
                </a:cubicBezTo>
                <a:cubicBezTo>
                  <a:pt x="458" y="96"/>
                  <a:pt x="466" y="93"/>
                  <a:pt x="473" y="93"/>
                </a:cubicBezTo>
                <a:cubicBezTo>
                  <a:pt x="474" y="93"/>
                  <a:pt x="475" y="93"/>
                  <a:pt x="475" y="93"/>
                </a:cubicBezTo>
                <a:cubicBezTo>
                  <a:pt x="483" y="94"/>
                  <a:pt x="491" y="97"/>
                  <a:pt x="496" y="103"/>
                </a:cubicBezTo>
                <a:cubicBezTo>
                  <a:pt x="499" y="105"/>
                  <a:pt x="501" y="108"/>
                  <a:pt x="502" y="112"/>
                </a:cubicBezTo>
                <a:cubicBezTo>
                  <a:pt x="503" y="115"/>
                  <a:pt x="503" y="119"/>
                  <a:pt x="503" y="123"/>
                </a:cubicBezTo>
                <a:cubicBezTo>
                  <a:pt x="503" y="126"/>
                  <a:pt x="503" y="126"/>
                  <a:pt x="503" y="126"/>
                </a:cubicBezTo>
                <a:cubicBezTo>
                  <a:pt x="503" y="128"/>
                  <a:pt x="503" y="128"/>
                  <a:pt x="503" y="128"/>
                </a:cubicBezTo>
                <a:cubicBezTo>
                  <a:pt x="503" y="129"/>
                  <a:pt x="503" y="129"/>
                  <a:pt x="503" y="130"/>
                </a:cubicBezTo>
                <a:cubicBezTo>
                  <a:pt x="502" y="130"/>
                  <a:pt x="502" y="130"/>
                  <a:pt x="502" y="130"/>
                </a:cubicBezTo>
                <a:cubicBezTo>
                  <a:pt x="502" y="137"/>
                  <a:pt x="502" y="137"/>
                  <a:pt x="502" y="137"/>
                </a:cubicBezTo>
                <a:cubicBezTo>
                  <a:pt x="501" y="150"/>
                  <a:pt x="501" y="150"/>
                  <a:pt x="501" y="150"/>
                </a:cubicBezTo>
                <a:cubicBezTo>
                  <a:pt x="500" y="175"/>
                  <a:pt x="500" y="175"/>
                  <a:pt x="500" y="175"/>
                </a:cubicBezTo>
                <a:cubicBezTo>
                  <a:pt x="497" y="227"/>
                  <a:pt x="497" y="227"/>
                  <a:pt x="497" y="227"/>
                </a:cubicBezTo>
                <a:cubicBezTo>
                  <a:pt x="492" y="329"/>
                  <a:pt x="492" y="329"/>
                  <a:pt x="492" y="329"/>
                </a:cubicBezTo>
                <a:cubicBezTo>
                  <a:pt x="480" y="535"/>
                  <a:pt x="480" y="535"/>
                  <a:pt x="480" y="535"/>
                </a:cubicBezTo>
                <a:cubicBezTo>
                  <a:pt x="477" y="601"/>
                  <a:pt x="477" y="601"/>
                  <a:pt x="477" y="601"/>
                </a:cubicBezTo>
                <a:cubicBezTo>
                  <a:pt x="477" y="609"/>
                  <a:pt x="479" y="613"/>
                  <a:pt x="480" y="617"/>
                </a:cubicBezTo>
                <a:cubicBezTo>
                  <a:pt x="481" y="620"/>
                  <a:pt x="481" y="620"/>
                  <a:pt x="481" y="620"/>
                </a:cubicBezTo>
                <a:cubicBezTo>
                  <a:pt x="482" y="621"/>
                  <a:pt x="482" y="621"/>
                  <a:pt x="483" y="622"/>
                </a:cubicBezTo>
                <a:cubicBezTo>
                  <a:pt x="484" y="624"/>
                  <a:pt x="485" y="625"/>
                  <a:pt x="487" y="627"/>
                </a:cubicBezTo>
                <a:cubicBezTo>
                  <a:pt x="490" y="629"/>
                  <a:pt x="492" y="630"/>
                  <a:pt x="495" y="631"/>
                </a:cubicBezTo>
                <a:cubicBezTo>
                  <a:pt x="497" y="632"/>
                  <a:pt x="500" y="633"/>
                  <a:pt x="503" y="633"/>
                </a:cubicBezTo>
                <a:cubicBezTo>
                  <a:pt x="504" y="633"/>
                  <a:pt x="504" y="633"/>
                  <a:pt x="505" y="633"/>
                </a:cubicBezTo>
                <a:cubicBezTo>
                  <a:pt x="510" y="633"/>
                  <a:pt x="514" y="631"/>
                  <a:pt x="517" y="630"/>
                </a:cubicBezTo>
                <a:cubicBezTo>
                  <a:pt x="520" y="628"/>
                  <a:pt x="523" y="625"/>
                  <a:pt x="527" y="621"/>
                </a:cubicBezTo>
                <a:cubicBezTo>
                  <a:pt x="529" y="619"/>
                  <a:pt x="531" y="616"/>
                  <a:pt x="533" y="613"/>
                </a:cubicBezTo>
                <a:cubicBezTo>
                  <a:pt x="538" y="602"/>
                  <a:pt x="538" y="602"/>
                  <a:pt x="538" y="602"/>
                </a:cubicBezTo>
                <a:cubicBezTo>
                  <a:pt x="552" y="571"/>
                  <a:pt x="552" y="571"/>
                  <a:pt x="552" y="571"/>
                </a:cubicBezTo>
                <a:cubicBezTo>
                  <a:pt x="574" y="525"/>
                  <a:pt x="574" y="525"/>
                  <a:pt x="574" y="525"/>
                </a:cubicBezTo>
                <a:cubicBezTo>
                  <a:pt x="596" y="478"/>
                  <a:pt x="596" y="478"/>
                  <a:pt x="596" y="478"/>
                </a:cubicBezTo>
                <a:cubicBezTo>
                  <a:pt x="602" y="467"/>
                  <a:pt x="602" y="467"/>
                  <a:pt x="602" y="467"/>
                </a:cubicBezTo>
                <a:cubicBezTo>
                  <a:pt x="603" y="464"/>
                  <a:pt x="603" y="464"/>
                  <a:pt x="603" y="464"/>
                </a:cubicBezTo>
                <a:cubicBezTo>
                  <a:pt x="604" y="463"/>
                  <a:pt x="604" y="463"/>
                  <a:pt x="604" y="463"/>
                </a:cubicBezTo>
                <a:cubicBezTo>
                  <a:pt x="604" y="462"/>
                  <a:pt x="604" y="462"/>
                  <a:pt x="604" y="462"/>
                </a:cubicBezTo>
                <a:cubicBezTo>
                  <a:pt x="604" y="461"/>
                  <a:pt x="604" y="461"/>
                  <a:pt x="604" y="461"/>
                </a:cubicBezTo>
                <a:cubicBezTo>
                  <a:pt x="605" y="461"/>
                  <a:pt x="605" y="460"/>
                  <a:pt x="606" y="460"/>
                </a:cubicBezTo>
                <a:cubicBezTo>
                  <a:pt x="606" y="459"/>
                  <a:pt x="606" y="459"/>
                  <a:pt x="607" y="458"/>
                </a:cubicBezTo>
                <a:cubicBezTo>
                  <a:pt x="607" y="457"/>
                  <a:pt x="607" y="457"/>
                  <a:pt x="607" y="457"/>
                </a:cubicBezTo>
                <a:cubicBezTo>
                  <a:pt x="608" y="456"/>
                  <a:pt x="608" y="456"/>
                  <a:pt x="608" y="456"/>
                </a:cubicBezTo>
                <a:cubicBezTo>
                  <a:pt x="609" y="456"/>
                  <a:pt x="609" y="455"/>
                  <a:pt x="610" y="455"/>
                </a:cubicBezTo>
                <a:cubicBezTo>
                  <a:pt x="611" y="453"/>
                  <a:pt x="611" y="453"/>
                  <a:pt x="611" y="453"/>
                </a:cubicBezTo>
                <a:cubicBezTo>
                  <a:pt x="612" y="453"/>
                  <a:pt x="612" y="452"/>
                  <a:pt x="613" y="452"/>
                </a:cubicBezTo>
                <a:cubicBezTo>
                  <a:pt x="615" y="451"/>
                  <a:pt x="615" y="451"/>
                  <a:pt x="615" y="451"/>
                </a:cubicBezTo>
                <a:cubicBezTo>
                  <a:pt x="615" y="450"/>
                  <a:pt x="616" y="450"/>
                  <a:pt x="617" y="450"/>
                </a:cubicBezTo>
                <a:cubicBezTo>
                  <a:pt x="618" y="449"/>
                  <a:pt x="620" y="448"/>
                  <a:pt x="621" y="448"/>
                </a:cubicBezTo>
                <a:cubicBezTo>
                  <a:pt x="628" y="445"/>
                  <a:pt x="635" y="444"/>
                  <a:pt x="642" y="444"/>
                </a:cubicBezTo>
                <a:cubicBezTo>
                  <a:pt x="643" y="444"/>
                  <a:pt x="643" y="444"/>
                  <a:pt x="644" y="444"/>
                </a:cubicBezTo>
                <a:cubicBezTo>
                  <a:pt x="645" y="444"/>
                  <a:pt x="645" y="444"/>
                  <a:pt x="646" y="444"/>
                </a:cubicBezTo>
                <a:cubicBezTo>
                  <a:pt x="646" y="444"/>
                  <a:pt x="647" y="444"/>
                  <a:pt x="648" y="444"/>
                </a:cubicBezTo>
                <a:cubicBezTo>
                  <a:pt x="648" y="444"/>
                  <a:pt x="648" y="444"/>
                  <a:pt x="648" y="444"/>
                </a:cubicBezTo>
                <a:cubicBezTo>
                  <a:pt x="650" y="444"/>
                  <a:pt x="652" y="444"/>
                  <a:pt x="653" y="444"/>
                </a:cubicBezTo>
                <a:cubicBezTo>
                  <a:pt x="655" y="445"/>
                  <a:pt x="657" y="445"/>
                  <a:pt x="659" y="445"/>
                </a:cubicBezTo>
                <a:cubicBezTo>
                  <a:pt x="661" y="445"/>
                  <a:pt x="661" y="445"/>
                  <a:pt x="661" y="445"/>
                </a:cubicBezTo>
                <a:cubicBezTo>
                  <a:pt x="662" y="446"/>
                  <a:pt x="662" y="446"/>
                  <a:pt x="662" y="446"/>
                </a:cubicBezTo>
                <a:cubicBezTo>
                  <a:pt x="669" y="449"/>
                  <a:pt x="675" y="452"/>
                  <a:pt x="679" y="457"/>
                </a:cubicBezTo>
                <a:cubicBezTo>
                  <a:pt x="682" y="461"/>
                  <a:pt x="684" y="466"/>
                  <a:pt x="685" y="473"/>
                </a:cubicBezTo>
                <a:cubicBezTo>
                  <a:pt x="686" y="479"/>
                  <a:pt x="685" y="486"/>
                  <a:pt x="682" y="493"/>
                </a:cubicBezTo>
                <a:cubicBezTo>
                  <a:pt x="681" y="498"/>
                  <a:pt x="681" y="498"/>
                  <a:pt x="681" y="498"/>
                </a:cubicBezTo>
                <a:cubicBezTo>
                  <a:pt x="680" y="500"/>
                  <a:pt x="679" y="502"/>
                  <a:pt x="679" y="504"/>
                </a:cubicBezTo>
                <a:cubicBezTo>
                  <a:pt x="678" y="504"/>
                  <a:pt x="678" y="505"/>
                  <a:pt x="677" y="506"/>
                </a:cubicBezTo>
                <a:cubicBezTo>
                  <a:pt x="676" y="509"/>
                  <a:pt x="676" y="509"/>
                  <a:pt x="676" y="509"/>
                </a:cubicBezTo>
                <a:cubicBezTo>
                  <a:pt x="673" y="515"/>
                  <a:pt x="673" y="515"/>
                  <a:pt x="673" y="515"/>
                </a:cubicBezTo>
                <a:cubicBezTo>
                  <a:pt x="651" y="561"/>
                  <a:pt x="651" y="561"/>
                  <a:pt x="651" y="561"/>
                </a:cubicBezTo>
                <a:cubicBezTo>
                  <a:pt x="608" y="654"/>
                  <a:pt x="608" y="654"/>
                  <a:pt x="608" y="654"/>
                </a:cubicBezTo>
                <a:cubicBezTo>
                  <a:pt x="604" y="663"/>
                  <a:pt x="600" y="671"/>
                  <a:pt x="596" y="680"/>
                </a:cubicBezTo>
                <a:cubicBezTo>
                  <a:pt x="593" y="686"/>
                  <a:pt x="593" y="686"/>
                  <a:pt x="593" y="686"/>
                </a:cubicBezTo>
                <a:cubicBezTo>
                  <a:pt x="591" y="690"/>
                  <a:pt x="591" y="690"/>
                  <a:pt x="591" y="690"/>
                </a:cubicBezTo>
                <a:cubicBezTo>
                  <a:pt x="590" y="693"/>
                  <a:pt x="590" y="693"/>
                  <a:pt x="590" y="693"/>
                </a:cubicBezTo>
                <a:cubicBezTo>
                  <a:pt x="589" y="695"/>
                  <a:pt x="588" y="697"/>
                  <a:pt x="587" y="699"/>
                </a:cubicBezTo>
                <a:cubicBezTo>
                  <a:pt x="586" y="701"/>
                  <a:pt x="585" y="703"/>
                  <a:pt x="584" y="705"/>
                </a:cubicBezTo>
                <a:cubicBezTo>
                  <a:pt x="575" y="721"/>
                  <a:pt x="565" y="736"/>
                  <a:pt x="553" y="749"/>
                </a:cubicBezTo>
                <a:cubicBezTo>
                  <a:pt x="547" y="756"/>
                  <a:pt x="540" y="762"/>
                  <a:pt x="533" y="768"/>
                </a:cubicBezTo>
                <a:cubicBezTo>
                  <a:pt x="526" y="774"/>
                  <a:pt x="519" y="779"/>
                  <a:pt x="511" y="785"/>
                </a:cubicBezTo>
                <a:cubicBezTo>
                  <a:pt x="496" y="797"/>
                  <a:pt x="481" y="810"/>
                  <a:pt x="468" y="823"/>
                </a:cubicBezTo>
                <a:cubicBezTo>
                  <a:pt x="460" y="831"/>
                  <a:pt x="452" y="840"/>
                  <a:pt x="446" y="850"/>
                </a:cubicBezTo>
                <a:cubicBezTo>
                  <a:pt x="444" y="852"/>
                  <a:pt x="442" y="854"/>
                  <a:pt x="441" y="857"/>
                </a:cubicBezTo>
                <a:cubicBezTo>
                  <a:pt x="440" y="859"/>
                  <a:pt x="438" y="861"/>
                  <a:pt x="437" y="863"/>
                </a:cubicBezTo>
                <a:cubicBezTo>
                  <a:pt x="436" y="866"/>
                  <a:pt x="435" y="868"/>
                  <a:pt x="434" y="870"/>
                </a:cubicBezTo>
                <a:cubicBezTo>
                  <a:pt x="433" y="872"/>
                  <a:pt x="432" y="874"/>
                  <a:pt x="432" y="876"/>
                </a:cubicBezTo>
                <a:cubicBezTo>
                  <a:pt x="428" y="886"/>
                  <a:pt x="427" y="897"/>
                  <a:pt x="427" y="905"/>
                </a:cubicBezTo>
                <a:cubicBezTo>
                  <a:pt x="428" y="910"/>
                  <a:pt x="429" y="915"/>
                  <a:pt x="431" y="915"/>
                </a:cubicBezTo>
                <a:cubicBezTo>
                  <a:pt x="431" y="915"/>
                  <a:pt x="432" y="915"/>
                  <a:pt x="432" y="914"/>
                </a:cubicBezTo>
                <a:cubicBezTo>
                  <a:pt x="433" y="914"/>
                  <a:pt x="434" y="912"/>
                  <a:pt x="436" y="910"/>
                </a:cubicBezTo>
                <a:cubicBezTo>
                  <a:pt x="436" y="909"/>
                  <a:pt x="437" y="908"/>
                  <a:pt x="437" y="907"/>
                </a:cubicBezTo>
                <a:cubicBezTo>
                  <a:pt x="438" y="906"/>
                  <a:pt x="438" y="905"/>
                  <a:pt x="439" y="904"/>
                </a:cubicBezTo>
                <a:cubicBezTo>
                  <a:pt x="440" y="903"/>
                  <a:pt x="440" y="901"/>
                  <a:pt x="441" y="900"/>
                </a:cubicBezTo>
                <a:cubicBezTo>
                  <a:pt x="442" y="899"/>
                  <a:pt x="443" y="897"/>
                  <a:pt x="443" y="896"/>
                </a:cubicBezTo>
                <a:cubicBezTo>
                  <a:pt x="444" y="895"/>
                  <a:pt x="445" y="893"/>
                  <a:pt x="446" y="892"/>
                </a:cubicBezTo>
                <a:cubicBezTo>
                  <a:pt x="447" y="891"/>
                  <a:pt x="447" y="890"/>
                  <a:pt x="448" y="888"/>
                </a:cubicBezTo>
                <a:cubicBezTo>
                  <a:pt x="456" y="877"/>
                  <a:pt x="465" y="865"/>
                  <a:pt x="475" y="855"/>
                </a:cubicBezTo>
                <a:cubicBezTo>
                  <a:pt x="486" y="844"/>
                  <a:pt x="497" y="833"/>
                  <a:pt x="509" y="824"/>
                </a:cubicBezTo>
                <a:cubicBezTo>
                  <a:pt x="517" y="817"/>
                  <a:pt x="526" y="811"/>
                  <a:pt x="535" y="805"/>
                </a:cubicBezTo>
                <a:cubicBezTo>
                  <a:pt x="542" y="799"/>
                  <a:pt x="542" y="799"/>
                  <a:pt x="542" y="799"/>
                </a:cubicBezTo>
                <a:cubicBezTo>
                  <a:pt x="544" y="798"/>
                  <a:pt x="546" y="796"/>
                  <a:pt x="549" y="794"/>
                </a:cubicBezTo>
                <a:cubicBezTo>
                  <a:pt x="556" y="788"/>
                  <a:pt x="556" y="788"/>
                  <a:pt x="556" y="788"/>
                </a:cubicBezTo>
                <a:cubicBezTo>
                  <a:pt x="558" y="786"/>
                  <a:pt x="560" y="784"/>
                  <a:pt x="562" y="782"/>
                </a:cubicBezTo>
                <a:cubicBezTo>
                  <a:pt x="580" y="766"/>
                  <a:pt x="595" y="747"/>
                  <a:pt x="607" y="726"/>
                </a:cubicBezTo>
                <a:cubicBezTo>
                  <a:pt x="610" y="721"/>
                  <a:pt x="613" y="716"/>
                  <a:pt x="616" y="710"/>
                </a:cubicBezTo>
                <a:cubicBezTo>
                  <a:pt x="617" y="708"/>
                  <a:pt x="618" y="705"/>
                  <a:pt x="619" y="702"/>
                </a:cubicBezTo>
                <a:cubicBezTo>
                  <a:pt x="620" y="701"/>
                  <a:pt x="620" y="700"/>
                  <a:pt x="621" y="699"/>
                </a:cubicBezTo>
                <a:cubicBezTo>
                  <a:pt x="623" y="695"/>
                  <a:pt x="623" y="695"/>
                  <a:pt x="623" y="695"/>
                </a:cubicBezTo>
                <a:cubicBezTo>
                  <a:pt x="637" y="665"/>
                  <a:pt x="637" y="665"/>
                  <a:pt x="637" y="665"/>
                </a:cubicBezTo>
                <a:cubicBezTo>
                  <a:pt x="666" y="606"/>
                  <a:pt x="666" y="606"/>
                  <a:pt x="666" y="606"/>
                </a:cubicBezTo>
                <a:cubicBezTo>
                  <a:pt x="675" y="586"/>
                  <a:pt x="685" y="566"/>
                  <a:pt x="694" y="546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704" y="524"/>
                  <a:pt x="704" y="524"/>
                  <a:pt x="704" y="524"/>
                </a:cubicBezTo>
                <a:cubicBezTo>
                  <a:pt x="706" y="522"/>
                  <a:pt x="707" y="520"/>
                  <a:pt x="708" y="516"/>
                </a:cubicBezTo>
                <a:cubicBezTo>
                  <a:pt x="709" y="513"/>
                  <a:pt x="710" y="510"/>
                  <a:pt x="711" y="507"/>
                </a:cubicBezTo>
                <a:cubicBezTo>
                  <a:pt x="713" y="503"/>
                  <a:pt x="713" y="503"/>
                  <a:pt x="713" y="503"/>
                </a:cubicBezTo>
                <a:cubicBezTo>
                  <a:pt x="713" y="501"/>
                  <a:pt x="714" y="500"/>
                  <a:pt x="714" y="498"/>
                </a:cubicBezTo>
                <a:cubicBezTo>
                  <a:pt x="716" y="492"/>
                  <a:pt x="717" y="485"/>
                  <a:pt x="717" y="477"/>
                </a:cubicBezTo>
                <a:cubicBezTo>
                  <a:pt x="717" y="472"/>
                  <a:pt x="717" y="466"/>
                  <a:pt x="715" y="460"/>
                </a:cubicBezTo>
                <a:cubicBezTo>
                  <a:pt x="714" y="456"/>
                  <a:pt x="714" y="456"/>
                  <a:pt x="714" y="456"/>
                </a:cubicBezTo>
                <a:cubicBezTo>
                  <a:pt x="714" y="455"/>
                  <a:pt x="713" y="453"/>
                  <a:pt x="713" y="452"/>
                </a:cubicBezTo>
                <a:cubicBezTo>
                  <a:pt x="712" y="449"/>
                  <a:pt x="710" y="446"/>
                  <a:pt x="708" y="444"/>
                </a:cubicBezTo>
                <a:cubicBezTo>
                  <a:pt x="708" y="442"/>
                  <a:pt x="707" y="441"/>
                  <a:pt x="706" y="440"/>
                </a:cubicBezTo>
                <a:cubicBezTo>
                  <a:pt x="703" y="436"/>
                  <a:pt x="703" y="436"/>
                  <a:pt x="703" y="436"/>
                </a:cubicBezTo>
                <a:cubicBezTo>
                  <a:pt x="701" y="434"/>
                  <a:pt x="699" y="432"/>
                  <a:pt x="697" y="430"/>
                </a:cubicBezTo>
                <a:cubicBezTo>
                  <a:pt x="693" y="426"/>
                  <a:pt x="688" y="423"/>
                  <a:pt x="683" y="421"/>
                </a:cubicBezTo>
                <a:cubicBezTo>
                  <a:pt x="681" y="420"/>
                  <a:pt x="679" y="418"/>
                  <a:pt x="676" y="417"/>
                </a:cubicBezTo>
                <a:cubicBezTo>
                  <a:pt x="673" y="416"/>
                  <a:pt x="673" y="416"/>
                  <a:pt x="673" y="416"/>
                </a:cubicBezTo>
                <a:cubicBezTo>
                  <a:pt x="670" y="415"/>
                  <a:pt x="670" y="415"/>
                  <a:pt x="670" y="415"/>
                </a:cubicBezTo>
                <a:cubicBezTo>
                  <a:pt x="669" y="414"/>
                  <a:pt x="668" y="414"/>
                  <a:pt x="667" y="414"/>
                </a:cubicBezTo>
                <a:cubicBezTo>
                  <a:pt x="663" y="413"/>
                  <a:pt x="663" y="413"/>
                  <a:pt x="663" y="413"/>
                </a:cubicBezTo>
                <a:cubicBezTo>
                  <a:pt x="662" y="413"/>
                  <a:pt x="660" y="413"/>
                  <a:pt x="659" y="413"/>
                </a:cubicBezTo>
                <a:cubicBezTo>
                  <a:pt x="656" y="413"/>
                  <a:pt x="656" y="413"/>
                  <a:pt x="656" y="413"/>
                </a:cubicBezTo>
                <a:cubicBezTo>
                  <a:pt x="652" y="412"/>
                  <a:pt x="652" y="412"/>
                  <a:pt x="652" y="412"/>
                </a:cubicBezTo>
                <a:cubicBezTo>
                  <a:pt x="650" y="412"/>
                  <a:pt x="647" y="412"/>
                  <a:pt x="644" y="412"/>
                </a:cubicBezTo>
                <a:cubicBezTo>
                  <a:pt x="637" y="412"/>
                  <a:pt x="630" y="413"/>
                  <a:pt x="623" y="414"/>
                </a:cubicBezTo>
                <a:cubicBezTo>
                  <a:pt x="613" y="416"/>
                  <a:pt x="602" y="420"/>
                  <a:pt x="593" y="427"/>
                </a:cubicBezTo>
                <a:cubicBezTo>
                  <a:pt x="590" y="430"/>
                  <a:pt x="590" y="430"/>
                  <a:pt x="590" y="430"/>
                </a:cubicBezTo>
                <a:cubicBezTo>
                  <a:pt x="588" y="431"/>
                  <a:pt x="588" y="431"/>
                  <a:pt x="588" y="431"/>
                </a:cubicBezTo>
                <a:cubicBezTo>
                  <a:pt x="587" y="433"/>
                  <a:pt x="587" y="433"/>
                  <a:pt x="587" y="433"/>
                </a:cubicBezTo>
                <a:cubicBezTo>
                  <a:pt x="583" y="436"/>
                  <a:pt x="583" y="436"/>
                  <a:pt x="583" y="436"/>
                </a:cubicBezTo>
                <a:cubicBezTo>
                  <a:pt x="582" y="437"/>
                  <a:pt x="582" y="438"/>
                  <a:pt x="581" y="439"/>
                </a:cubicBezTo>
                <a:cubicBezTo>
                  <a:pt x="580" y="441"/>
                  <a:pt x="579" y="442"/>
                  <a:pt x="578" y="443"/>
                </a:cubicBezTo>
                <a:cubicBezTo>
                  <a:pt x="576" y="447"/>
                  <a:pt x="576" y="447"/>
                  <a:pt x="576" y="447"/>
                </a:cubicBezTo>
                <a:cubicBezTo>
                  <a:pt x="575" y="449"/>
                  <a:pt x="575" y="449"/>
                  <a:pt x="575" y="449"/>
                </a:cubicBezTo>
                <a:cubicBezTo>
                  <a:pt x="574" y="450"/>
                  <a:pt x="574" y="450"/>
                  <a:pt x="574" y="450"/>
                </a:cubicBezTo>
                <a:cubicBezTo>
                  <a:pt x="573" y="453"/>
                  <a:pt x="573" y="453"/>
                  <a:pt x="573" y="453"/>
                </a:cubicBezTo>
                <a:cubicBezTo>
                  <a:pt x="552" y="498"/>
                  <a:pt x="552" y="498"/>
                  <a:pt x="552" y="498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20" y="565"/>
                  <a:pt x="520" y="565"/>
                  <a:pt x="520" y="565"/>
                </a:cubicBezTo>
                <a:cubicBezTo>
                  <a:pt x="518" y="570"/>
                  <a:pt x="518" y="570"/>
                  <a:pt x="518" y="570"/>
                </a:cubicBezTo>
                <a:cubicBezTo>
                  <a:pt x="517" y="572"/>
                  <a:pt x="517" y="572"/>
                  <a:pt x="517" y="572"/>
                </a:cubicBezTo>
                <a:cubicBezTo>
                  <a:pt x="516" y="574"/>
                  <a:pt x="516" y="574"/>
                  <a:pt x="516" y="574"/>
                </a:cubicBezTo>
                <a:cubicBezTo>
                  <a:pt x="515" y="576"/>
                  <a:pt x="515" y="576"/>
                  <a:pt x="515" y="576"/>
                </a:cubicBezTo>
                <a:cubicBezTo>
                  <a:pt x="515" y="576"/>
                  <a:pt x="515" y="577"/>
                  <a:pt x="514" y="578"/>
                </a:cubicBezTo>
                <a:cubicBezTo>
                  <a:pt x="514" y="578"/>
                  <a:pt x="513" y="578"/>
                  <a:pt x="512" y="578"/>
                </a:cubicBezTo>
                <a:cubicBezTo>
                  <a:pt x="511" y="578"/>
                  <a:pt x="510" y="578"/>
                  <a:pt x="510" y="577"/>
                </a:cubicBezTo>
                <a:cubicBezTo>
                  <a:pt x="510" y="575"/>
                  <a:pt x="510" y="574"/>
                  <a:pt x="510" y="572"/>
                </a:cubicBezTo>
                <a:cubicBezTo>
                  <a:pt x="510" y="570"/>
                  <a:pt x="510" y="570"/>
                  <a:pt x="510" y="570"/>
                </a:cubicBezTo>
                <a:cubicBezTo>
                  <a:pt x="510" y="569"/>
                  <a:pt x="510" y="569"/>
                  <a:pt x="510" y="569"/>
                </a:cubicBezTo>
                <a:cubicBezTo>
                  <a:pt x="510" y="566"/>
                  <a:pt x="510" y="566"/>
                  <a:pt x="510" y="566"/>
                </a:cubicBezTo>
                <a:cubicBezTo>
                  <a:pt x="511" y="560"/>
                  <a:pt x="511" y="560"/>
                  <a:pt x="511" y="560"/>
                </a:cubicBezTo>
                <a:cubicBezTo>
                  <a:pt x="521" y="364"/>
                  <a:pt x="521" y="364"/>
                  <a:pt x="521" y="364"/>
                </a:cubicBezTo>
                <a:cubicBezTo>
                  <a:pt x="525" y="299"/>
                  <a:pt x="528" y="234"/>
                  <a:pt x="532" y="169"/>
                </a:cubicBezTo>
                <a:cubicBezTo>
                  <a:pt x="533" y="144"/>
                  <a:pt x="533" y="144"/>
                  <a:pt x="533" y="144"/>
                </a:cubicBezTo>
                <a:cubicBezTo>
                  <a:pt x="534" y="132"/>
                  <a:pt x="534" y="132"/>
                  <a:pt x="534" y="132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0"/>
                  <a:pt x="534" y="130"/>
                  <a:pt x="534" y="130"/>
                </a:cubicBezTo>
                <a:cubicBezTo>
                  <a:pt x="535" y="127"/>
                  <a:pt x="535" y="127"/>
                  <a:pt x="535" y="127"/>
                </a:cubicBezTo>
                <a:cubicBezTo>
                  <a:pt x="535" y="124"/>
                  <a:pt x="535" y="122"/>
                  <a:pt x="535" y="119"/>
                </a:cubicBezTo>
                <a:cubicBezTo>
                  <a:pt x="535" y="109"/>
                  <a:pt x="532" y="98"/>
                  <a:pt x="526" y="89"/>
                </a:cubicBezTo>
                <a:cubicBezTo>
                  <a:pt x="520" y="80"/>
                  <a:pt x="512" y="73"/>
                  <a:pt x="503" y="68"/>
                </a:cubicBezTo>
                <a:cubicBezTo>
                  <a:pt x="494" y="64"/>
                  <a:pt x="484" y="61"/>
                  <a:pt x="474" y="61"/>
                </a:cubicBezTo>
                <a:cubicBezTo>
                  <a:pt x="473" y="61"/>
                  <a:pt x="473" y="61"/>
                  <a:pt x="473" y="61"/>
                </a:cubicBezTo>
                <a:cubicBezTo>
                  <a:pt x="463" y="61"/>
                  <a:pt x="453" y="64"/>
                  <a:pt x="444" y="68"/>
                </a:cubicBezTo>
                <a:cubicBezTo>
                  <a:pt x="440" y="70"/>
                  <a:pt x="435" y="73"/>
                  <a:pt x="431" y="76"/>
                </a:cubicBezTo>
                <a:cubicBezTo>
                  <a:pt x="429" y="78"/>
                  <a:pt x="428" y="80"/>
                  <a:pt x="426" y="82"/>
                </a:cubicBezTo>
                <a:cubicBezTo>
                  <a:pt x="424" y="84"/>
                  <a:pt x="422" y="86"/>
                  <a:pt x="421" y="88"/>
                </a:cubicBezTo>
                <a:cubicBezTo>
                  <a:pt x="418" y="93"/>
                  <a:pt x="416" y="97"/>
                  <a:pt x="414" y="103"/>
                </a:cubicBezTo>
                <a:cubicBezTo>
                  <a:pt x="413" y="107"/>
                  <a:pt x="412" y="112"/>
                  <a:pt x="412" y="117"/>
                </a:cubicBezTo>
                <a:cubicBezTo>
                  <a:pt x="405" y="180"/>
                  <a:pt x="405" y="180"/>
                  <a:pt x="405" y="180"/>
                </a:cubicBezTo>
                <a:cubicBezTo>
                  <a:pt x="398" y="253"/>
                  <a:pt x="398" y="253"/>
                  <a:pt x="398" y="253"/>
                </a:cubicBezTo>
                <a:cubicBezTo>
                  <a:pt x="395" y="284"/>
                  <a:pt x="395" y="284"/>
                  <a:pt x="395" y="284"/>
                </a:cubicBezTo>
                <a:cubicBezTo>
                  <a:pt x="392" y="313"/>
                  <a:pt x="392" y="313"/>
                  <a:pt x="392" y="313"/>
                </a:cubicBezTo>
                <a:cubicBezTo>
                  <a:pt x="392" y="314"/>
                  <a:pt x="391" y="315"/>
                  <a:pt x="390" y="316"/>
                </a:cubicBezTo>
                <a:cubicBezTo>
                  <a:pt x="389" y="317"/>
                  <a:pt x="388" y="317"/>
                  <a:pt x="386" y="317"/>
                </a:cubicBezTo>
                <a:cubicBezTo>
                  <a:pt x="386" y="317"/>
                  <a:pt x="385" y="317"/>
                  <a:pt x="384" y="317"/>
                </a:cubicBezTo>
                <a:cubicBezTo>
                  <a:pt x="384" y="317"/>
                  <a:pt x="383" y="317"/>
                  <a:pt x="383" y="317"/>
                </a:cubicBezTo>
                <a:cubicBezTo>
                  <a:pt x="382" y="317"/>
                  <a:pt x="381" y="316"/>
                  <a:pt x="380" y="315"/>
                </a:cubicBezTo>
                <a:cubicBezTo>
                  <a:pt x="379" y="314"/>
                  <a:pt x="380" y="313"/>
                  <a:pt x="380" y="311"/>
                </a:cubicBezTo>
                <a:cubicBezTo>
                  <a:pt x="380" y="308"/>
                  <a:pt x="380" y="308"/>
                  <a:pt x="380" y="308"/>
                </a:cubicBezTo>
                <a:cubicBezTo>
                  <a:pt x="380" y="301"/>
                  <a:pt x="380" y="301"/>
                  <a:pt x="380" y="301"/>
                </a:cubicBezTo>
                <a:cubicBezTo>
                  <a:pt x="381" y="272"/>
                  <a:pt x="381" y="272"/>
                  <a:pt x="381" y="272"/>
                </a:cubicBezTo>
                <a:cubicBezTo>
                  <a:pt x="381" y="256"/>
                  <a:pt x="381" y="256"/>
                  <a:pt x="381" y="256"/>
                </a:cubicBezTo>
                <a:cubicBezTo>
                  <a:pt x="383" y="220"/>
                  <a:pt x="383" y="220"/>
                  <a:pt x="383" y="220"/>
                </a:cubicBezTo>
                <a:cubicBezTo>
                  <a:pt x="388" y="74"/>
                  <a:pt x="388" y="74"/>
                  <a:pt x="388" y="74"/>
                </a:cubicBezTo>
                <a:cubicBezTo>
                  <a:pt x="388" y="64"/>
                  <a:pt x="388" y="64"/>
                  <a:pt x="388" y="64"/>
                </a:cubicBezTo>
                <a:cubicBezTo>
                  <a:pt x="388" y="62"/>
                  <a:pt x="389" y="60"/>
                  <a:pt x="389" y="58"/>
                </a:cubicBezTo>
                <a:cubicBezTo>
                  <a:pt x="389" y="56"/>
                  <a:pt x="389" y="54"/>
                  <a:pt x="388" y="52"/>
                </a:cubicBezTo>
                <a:cubicBezTo>
                  <a:pt x="388" y="45"/>
                  <a:pt x="387" y="37"/>
                  <a:pt x="383" y="29"/>
                </a:cubicBezTo>
                <a:cubicBezTo>
                  <a:pt x="380" y="21"/>
                  <a:pt x="375" y="14"/>
                  <a:pt x="367" y="8"/>
                </a:cubicBezTo>
                <a:cubicBezTo>
                  <a:pt x="364" y="6"/>
                  <a:pt x="360" y="3"/>
                  <a:pt x="355" y="2"/>
                </a:cubicBezTo>
                <a:cubicBezTo>
                  <a:pt x="354" y="2"/>
                  <a:pt x="353" y="2"/>
                  <a:pt x="352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7" y="0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2" y="0"/>
                  <a:pt x="34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0" y="0"/>
                  <a:pt x="339" y="0"/>
                  <a:pt x="338" y="0"/>
                </a:cubicBezTo>
                <a:cubicBezTo>
                  <a:pt x="337" y="0"/>
                  <a:pt x="335" y="0"/>
                  <a:pt x="334" y="0"/>
                </a:cubicBezTo>
                <a:cubicBezTo>
                  <a:pt x="334" y="0"/>
                  <a:pt x="334" y="0"/>
                  <a:pt x="33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</p:spTree>
    <p:extLst>
      <p:ext uri="{BB962C8B-B14F-4D97-AF65-F5344CB8AC3E}">
        <p14:creationId xmlns:p14="http://schemas.microsoft.com/office/powerpoint/2010/main" val="2386169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1" y="1490597"/>
            <a:ext cx="5148456" cy="1938403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1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061-98FC-41CB-AA8E-948EAF4DC6F6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roup 4"/>
          <p:cNvGrpSpPr>
            <a:grpSpLocks noChangeAspect="1"/>
          </p:cNvGrpSpPr>
          <p:nvPr userDrawn="1"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80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802" name="Group 205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1373" name="Line 5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4" name="Line 6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5" name="Line 7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6" name="Line 8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7" name="Line 9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8" name="Line 10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9" name="Line 11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0" name="Line 12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1" name="Line 13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2" name="Line 14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3" name="Line 15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4" name="Line 16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5" name="Line 17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6" name="Line 18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7" name="Line 19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8" name="Line 20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9" name="Line 21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0" name="Line 22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1" name="Line 23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2" name="Line 24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3" name="Line 25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4" name="Line 26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5" name="Line 27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6" name="Line 28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7" name="Line 29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8" name="Line 30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9" name="Line 31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0" name="Line 32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1" name="Line 33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2" name="Line 34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3" name="Line 35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4" name="Line 36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5" name="Line 37"/>
              <p:cNvSpPr>
                <a:spLocks noChangeShapeType="1"/>
              </p:cNvSpPr>
              <p:nvPr userDrawn="1"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6" name="Line 38"/>
              <p:cNvSpPr>
                <a:spLocks noChangeShapeType="1"/>
              </p:cNvSpPr>
              <p:nvPr userDrawn="1"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7" name="Line 39"/>
              <p:cNvSpPr>
                <a:spLocks noChangeShapeType="1"/>
              </p:cNvSpPr>
              <p:nvPr userDrawn="1"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8" name="Line 40"/>
              <p:cNvSpPr>
                <a:spLocks noChangeShapeType="1"/>
              </p:cNvSpPr>
              <p:nvPr userDrawn="1"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9" name="Line 41"/>
              <p:cNvSpPr>
                <a:spLocks noChangeShapeType="1"/>
              </p:cNvSpPr>
              <p:nvPr userDrawn="1"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0" name="Line 42"/>
              <p:cNvSpPr>
                <a:spLocks noChangeShapeType="1"/>
              </p:cNvSpPr>
              <p:nvPr userDrawn="1"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1" name="Line 43"/>
              <p:cNvSpPr>
                <a:spLocks noChangeShapeType="1"/>
              </p:cNvSpPr>
              <p:nvPr userDrawn="1"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2" name="Line 44"/>
              <p:cNvSpPr>
                <a:spLocks noChangeShapeType="1"/>
              </p:cNvSpPr>
              <p:nvPr userDrawn="1"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3" name="Line 45"/>
              <p:cNvSpPr>
                <a:spLocks noChangeShapeType="1"/>
              </p:cNvSpPr>
              <p:nvPr userDrawn="1"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4" name="Line 46"/>
              <p:cNvSpPr>
                <a:spLocks noChangeShapeType="1"/>
              </p:cNvSpPr>
              <p:nvPr userDrawn="1"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5" name="Line 47"/>
              <p:cNvSpPr>
                <a:spLocks noChangeShapeType="1"/>
              </p:cNvSpPr>
              <p:nvPr userDrawn="1"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6" name="Line 48"/>
              <p:cNvSpPr>
                <a:spLocks noChangeShapeType="1"/>
              </p:cNvSpPr>
              <p:nvPr userDrawn="1"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7" name="Line 49"/>
              <p:cNvSpPr>
                <a:spLocks noChangeShapeType="1"/>
              </p:cNvSpPr>
              <p:nvPr userDrawn="1"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8" name="Line 50"/>
              <p:cNvSpPr>
                <a:spLocks noChangeShapeType="1"/>
              </p:cNvSpPr>
              <p:nvPr userDrawn="1"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9" name="Line 51"/>
              <p:cNvSpPr>
                <a:spLocks noChangeShapeType="1"/>
              </p:cNvSpPr>
              <p:nvPr userDrawn="1"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0" name="Line 52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1" name="Line 53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2" name="Line 54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3" name="Line 55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4" name="Line 56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5" name="Line 57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6" name="Line 58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7" name="Line 59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8" name="Line 60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9" name="Line 61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0" name="Line 62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1" name="Line 63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2" name="Line 64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3" name="Line 65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4" name="Line 66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5" name="Line 67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6" name="Line 68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7" name="Line 69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8" name="Line 70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9" name="Line 71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0" name="Line 72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1" name="Line 73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2" name="Line 74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3" name="Line 75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4" name="Line 76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5" name="Line 77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6" name="Line 78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7" name="Line 79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8" name="Line 80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9" name="Line 81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0" name="Line 82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1" name="Line 83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2" name="Line 84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3" name="Line 85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4" name="Line 86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5" name="Line 87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6" name="Line 88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7" name="Line 89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8" name="Line 90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9" name="Line 91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0" name="Line 92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1" name="Line 93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2" name="Line 94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3" name="Line 95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4" name="Line 96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5" name="Line 97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6" name="Line 98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7" name="Line 99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8" name="Line 100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9" name="Line 101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0" name="Line 102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1" name="Line 103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2" name="Line 104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3" name="Line 105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4" name="Line 106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5" name="Line 107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6" name="Line 108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7" name="Line 109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8" name="Line 110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9" name="Line 111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0" name="Line 112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1" name="Line 113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2" name="Line 114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3" name="Line 115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4" name="Line 116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5" name="Line 117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6" name="Line 118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7" name="Line 119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8" name="Line 120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9" name="Line 121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0" name="Line 122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1" name="Line 123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2" name="Line 124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3" name="Line 125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4" name="Line 126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5" name="Line 127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6" name="Line 128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7" name="Line 129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8" name="Line 130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9" name="Line 131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0" name="Line 132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1" name="Line 133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2" name="Line 134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3" name="Line 135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4" name="Line 136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5" name="Line 137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6" name="Line 138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7" name="Line 139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8" name="Line 140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9" name="Line 141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0" name="Line 142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1" name="Line 143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2" name="Line 144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3" name="Line 145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4" name="Line 146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5" name="Line 147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6" name="Line 148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7" name="Line 149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8" name="Line 150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9" name="Line 151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0" name="Line 152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1" name="Line 153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2" name="Line 154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3" name="Line 155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4" name="Line 156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5" name="Line 157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6" name="Line 158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7" name="Line 159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8" name="Line 160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9" name="Line 161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0" name="Line 162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1" name="Line 163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2" name="Line 164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3" name="Line 165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4" name="Line 166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5" name="Line 167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6" name="Line 168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7" name="Line 169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8" name="Line 170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9" name="Line 171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0" name="Line 172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1" name="Line 173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2" name="Line 174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3" name="Line 175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4" name="Line 176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5" name="Line 177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6" name="Line 178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7" name="Line 179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8" name="Line 180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9" name="Line 181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0" name="Line 182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1" name="Line 183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2" name="Line 184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3" name="Line 185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4" name="Line 186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5" name="Line 187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6" name="Line 188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7" name="Line 189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8" name="Line 190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9" name="Line 191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0" name="Line 192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1" name="Line 193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2" name="Line 194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3" name="Line 195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4" name="Line 196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5" name="Line 19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6" name="Line 19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7" name="Line 19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8" name="Line 20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9" name="Line 20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0" name="Line 20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1" name="Line 20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2" name="Line 20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03" name="Group 406"/>
            <p:cNvGrpSpPr>
              <a:grpSpLocks/>
            </p:cNvGrpSpPr>
            <p:nvPr userDrawn="1"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1173" name="Line 206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4" name="Line 207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5" name="Line 208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6" name="Line 209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7" name="Line 210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8" name="Line 211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9" name="Line 212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0" name="Line 213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1" name="Line 214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2" name="Line 215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3" name="Line 216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4" name="Line 217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5" name="Line 218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6" name="Line 219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7" name="Line 220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8" name="Line 221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9" name="Line 222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0" name="Line 223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1" name="Line 224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2" name="Line 225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3" name="Line 226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4" name="Line 227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5" name="Line 228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6" name="Line 229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7" name="Line 230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8" name="Line 231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9" name="Line 232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0" name="Line 233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1" name="Line 234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2" name="Line 235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3" name="Line 236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4" name="Line 237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5" name="Line 238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6" name="Line 239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7" name="Line 240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8" name="Line 241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9" name="Line 242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0" name="Line 243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1" name="Line 244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2" name="Line 245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3" name="Line 246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4" name="Line 247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5" name="Line 248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6" name="Line 249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7" name="Line 250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8" name="Line 251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9" name="Line 252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0" name="Line 253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1" name="Line 254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2" name="Line 255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3" name="Line 256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4" name="Line 257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5" name="Line 258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6" name="Line 259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7" name="Line 260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8" name="Line 261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9" name="Line 262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0" name="Line 263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1" name="Line 264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2" name="Line 265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3" name="Line 266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4" name="Line 267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5" name="Line 268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6" name="Line 269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7" name="Line 270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8" name="Line 271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9" name="Line 272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0" name="Line 273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1" name="Line 274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2" name="Line 275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3" name="Line 276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4" name="Line 277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5" name="Line 278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6" name="Line 279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7" name="Line 280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8" name="Line 281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9" name="Line 282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0" name="Line 283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1" name="Line 284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2" name="Line 285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3" name="Line 286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4" name="Line 287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5" name="Line 288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6" name="Line 289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7" name="Line 290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8" name="Line 291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9" name="Line 292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0" name="Line 293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1" name="Line 294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2" name="Line 295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3" name="Line 296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4" name="Line 297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5" name="Line 298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6" name="Line 299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7" name="Line 300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8" name="Line 301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9" name="Line 302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0" name="Line 303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1" name="Line 304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2" name="Line 305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3" name="Line 306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4" name="Line 307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5" name="Line 308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6" name="Line 309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7" name="Line 310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8" name="Line 311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9" name="Line 312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0" name="Line 313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1" name="Line 314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2" name="Line 315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3" name="Line 316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4" name="Line 317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5" name="Line 318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6" name="Line 319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7" name="Line 320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8" name="Line 321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9" name="Line 322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0" name="Line 323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1" name="Line 324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2" name="Line 325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3" name="Line 326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4" name="Line 327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5" name="Line 328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6" name="Line 329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7" name="Line 330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8" name="Line 331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9" name="Line 332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0" name="Line 333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1" name="Line 334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2" name="Line 335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3" name="Line 336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4" name="Line 337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5" name="Line 338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6" name="Line 339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7" name="Line 340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8" name="Line 341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9" name="Line 342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0" name="Line 343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1" name="Line 344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2" name="Line 345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3" name="Line 346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4" name="Line 347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5" name="Line 348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6" name="Line 349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7" name="Line 350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8" name="Line 351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9" name="Line 352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0" name="Line 353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1" name="Line 354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2" name="Line 355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3" name="Line 356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4" name="Line 357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5" name="Line 358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6" name="Line 359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7" name="Line 360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8" name="Line 361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9" name="Line 362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0" name="Line 363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1" name="Line 364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2" name="Line 365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3" name="Line 366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4" name="Line 367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5" name="Line 368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6" name="Line 369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7" name="Line 370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8" name="Line 371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9" name="Line 372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0" name="Line 373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1" name="Line 374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2" name="Line 375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3" name="Line 376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4" name="Line 377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5" name="Line 378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6" name="Line 379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7" name="Line 380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8" name="Line 381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9" name="Line 382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0" name="Line 383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1" name="Line 384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2" name="Line 385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3" name="Line 386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4" name="Line 387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5" name="Line 388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6" name="Line 389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7" name="Line 390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8" name="Line 391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9" name="Line 392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0" name="Line 393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1" name="Line 394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2" name="Line 395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3" name="Line 396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4" name="Line 397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5" name="Line 398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6" name="Line 399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7" name="Line 400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8" name="Line 401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9" name="Line 402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0" name="Line 403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1" name="Line 404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2" name="Line 405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04" name="Group 607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973" name="Line 40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4" name="Line 40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5" name="Line 40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6" name="Line 41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7" name="Line 41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8" name="Line 41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9" name="Line 41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0" name="Line 41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1" name="Line 415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2" name="Line 416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3" name="Line 417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4" name="Line 418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5" name="Line 419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6" name="Line 420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7" name="Line 421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8" name="Line 422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9" name="Line 423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0" name="Line 424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1" name="Line 425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2" name="Line 426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3" name="Line 427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4" name="Line 428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5" name="Line 429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6" name="Line 430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7" name="Line 431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8" name="Line 432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9" name="Line 433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0" name="Line 434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1" name="Line 435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2" name="Line 436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3" name="Line 437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4" name="Line 438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5" name="Line 439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6" name="Line 440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7" name="Line 441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8" name="Line 442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9" name="Line 443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0" name="Line 444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1" name="Line 445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2" name="Line 446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3" name="Line 447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4" name="Line 448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5" name="Line 449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6" name="Line 450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7" name="Line 451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8" name="Line 452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9" name="Line 453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0" name="Line 454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1" name="Line 455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2" name="Line 456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3" name="Line 457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4" name="Line 458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5" name="Line 459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6" name="Line 460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7" name="Line 461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8" name="Line 462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9" name="Line 463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0" name="Line 464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1" name="Line 465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2" name="Line 466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3" name="Line 467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4" name="Line 468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5" name="Line 469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6" name="Line 470"/>
              <p:cNvSpPr>
                <a:spLocks noChangeShapeType="1"/>
              </p:cNvSpPr>
              <p:nvPr userDrawn="1"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7" name="Line 471"/>
              <p:cNvSpPr>
                <a:spLocks noChangeShapeType="1"/>
              </p:cNvSpPr>
              <p:nvPr userDrawn="1"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8" name="Line 472"/>
              <p:cNvSpPr>
                <a:spLocks noChangeShapeType="1"/>
              </p:cNvSpPr>
              <p:nvPr userDrawn="1"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9" name="Line 473"/>
              <p:cNvSpPr>
                <a:spLocks noChangeShapeType="1"/>
              </p:cNvSpPr>
              <p:nvPr userDrawn="1"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0" name="Line 474"/>
              <p:cNvSpPr>
                <a:spLocks noChangeShapeType="1"/>
              </p:cNvSpPr>
              <p:nvPr userDrawn="1"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1" name="Line 475"/>
              <p:cNvSpPr>
                <a:spLocks noChangeShapeType="1"/>
              </p:cNvSpPr>
              <p:nvPr userDrawn="1"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2" name="Line 476"/>
              <p:cNvSpPr>
                <a:spLocks noChangeShapeType="1"/>
              </p:cNvSpPr>
              <p:nvPr userDrawn="1"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3" name="Line 477"/>
              <p:cNvSpPr>
                <a:spLocks noChangeShapeType="1"/>
              </p:cNvSpPr>
              <p:nvPr userDrawn="1"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4" name="Line 478"/>
              <p:cNvSpPr>
                <a:spLocks noChangeShapeType="1"/>
              </p:cNvSpPr>
              <p:nvPr userDrawn="1"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5" name="Line 479"/>
              <p:cNvSpPr>
                <a:spLocks noChangeShapeType="1"/>
              </p:cNvSpPr>
              <p:nvPr userDrawn="1"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6" name="Line 480"/>
              <p:cNvSpPr>
                <a:spLocks noChangeShapeType="1"/>
              </p:cNvSpPr>
              <p:nvPr userDrawn="1"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7" name="Line 481"/>
              <p:cNvSpPr>
                <a:spLocks noChangeShapeType="1"/>
              </p:cNvSpPr>
              <p:nvPr userDrawn="1"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8" name="Line 482"/>
              <p:cNvSpPr>
                <a:spLocks noChangeShapeType="1"/>
              </p:cNvSpPr>
              <p:nvPr userDrawn="1"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9" name="Line 483"/>
              <p:cNvSpPr>
                <a:spLocks noChangeShapeType="1"/>
              </p:cNvSpPr>
              <p:nvPr userDrawn="1"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0" name="Line 484"/>
              <p:cNvSpPr>
                <a:spLocks noChangeShapeType="1"/>
              </p:cNvSpPr>
              <p:nvPr userDrawn="1"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1" name="Line 485"/>
              <p:cNvSpPr>
                <a:spLocks noChangeShapeType="1"/>
              </p:cNvSpPr>
              <p:nvPr userDrawn="1"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2" name="Line 486"/>
              <p:cNvSpPr>
                <a:spLocks noChangeShapeType="1"/>
              </p:cNvSpPr>
              <p:nvPr userDrawn="1"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3" name="Line 487"/>
              <p:cNvSpPr>
                <a:spLocks noChangeShapeType="1"/>
              </p:cNvSpPr>
              <p:nvPr userDrawn="1"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4" name="Line 488"/>
              <p:cNvSpPr>
                <a:spLocks noChangeShapeType="1"/>
              </p:cNvSpPr>
              <p:nvPr userDrawn="1"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5" name="Line 489"/>
              <p:cNvSpPr>
                <a:spLocks noChangeShapeType="1"/>
              </p:cNvSpPr>
              <p:nvPr userDrawn="1"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6" name="Line 490"/>
              <p:cNvSpPr>
                <a:spLocks noChangeShapeType="1"/>
              </p:cNvSpPr>
              <p:nvPr userDrawn="1"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7" name="Line 491"/>
              <p:cNvSpPr>
                <a:spLocks noChangeShapeType="1"/>
              </p:cNvSpPr>
              <p:nvPr userDrawn="1"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8" name="Line 492"/>
              <p:cNvSpPr>
                <a:spLocks noChangeShapeType="1"/>
              </p:cNvSpPr>
              <p:nvPr userDrawn="1"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9" name="Line 493"/>
              <p:cNvSpPr>
                <a:spLocks noChangeShapeType="1"/>
              </p:cNvSpPr>
              <p:nvPr userDrawn="1"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0" name="Line 494"/>
              <p:cNvSpPr>
                <a:spLocks noChangeShapeType="1"/>
              </p:cNvSpPr>
              <p:nvPr userDrawn="1"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1" name="Line 495"/>
              <p:cNvSpPr>
                <a:spLocks noChangeShapeType="1"/>
              </p:cNvSpPr>
              <p:nvPr userDrawn="1"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2" name="Line 496"/>
              <p:cNvSpPr>
                <a:spLocks noChangeShapeType="1"/>
              </p:cNvSpPr>
              <p:nvPr userDrawn="1"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3" name="Line 497"/>
              <p:cNvSpPr>
                <a:spLocks noChangeShapeType="1"/>
              </p:cNvSpPr>
              <p:nvPr userDrawn="1"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4" name="Line 498"/>
              <p:cNvSpPr>
                <a:spLocks noChangeShapeType="1"/>
              </p:cNvSpPr>
              <p:nvPr userDrawn="1"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5" name="Line 499"/>
              <p:cNvSpPr>
                <a:spLocks noChangeShapeType="1"/>
              </p:cNvSpPr>
              <p:nvPr userDrawn="1"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6" name="Line 500"/>
              <p:cNvSpPr>
                <a:spLocks noChangeShapeType="1"/>
              </p:cNvSpPr>
              <p:nvPr userDrawn="1"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7" name="Line 501"/>
              <p:cNvSpPr>
                <a:spLocks noChangeShapeType="1"/>
              </p:cNvSpPr>
              <p:nvPr userDrawn="1"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8" name="Line 502"/>
              <p:cNvSpPr>
                <a:spLocks noChangeShapeType="1"/>
              </p:cNvSpPr>
              <p:nvPr userDrawn="1"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9" name="Line 503"/>
              <p:cNvSpPr>
                <a:spLocks noChangeShapeType="1"/>
              </p:cNvSpPr>
              <p:nvPr userDrawn="1"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0" name="Line 504"/>
              <p:cNvSpPr>
                <a:spLocks noChangeShapeType="1"/>
              </p:cNvSpPr>
              <p:nvPr userDrawn="1"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1" name="Line 505"/>
              <p:cNvSpPr>
                <a:spLocks noChangeShapeType="1"/>
              </p:cNvSpPr>
              <p:nvPr userDrawn="1"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2" name="Line 506"/>
              <p:cNvSpPr>
                <a:spLocks noChangeShapeType="1"/>
              </p:cNvSpPr>
              <p:nvPr userDrawn="1"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3" name="Line 507"/>
              <p:cNvSpPr>
                <a:spLocks noChangeShapeType="1"/>
              </p:cNvSpPr>
              <p:nvPr userDrawn="1"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4" name="Line 508"/>
              <p:cNvSpPr>
                <a:spLocks noChangeShapeType="1"/>
              </p:cNvSpPr>
              <p:nvPr userDrawn="1"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5" name="Line 509"/>
              <p:cNvSpPr>
                <a:spLocks noChangeShapeType="1"/>
              </p:cNvSpPr>
              <p:nvPr userDrawn="1"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6" name="Line 510"/>
              <p:cNvSpPr>
                <a:spLocks noChangeShapeType="1"/>
              </p:cNvSpPr>
              <p:nvPr userDrawn="1"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7" name="Line 511"/>
              <p:cNvSpPr>
                <a:spLocks noChangeShapeType="1"/>
              </p:cNvSpPr>
              <p:nvPr userDrawn="1"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8" name="Line 512"/>
              <p:cNvSpPr>
                <a:spLocks noChangeShapeType="1"/>
              </p:cNvSpPr>
              <p:nvPr userDrawn="1"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9" name="Line 513"/>
              <p:cNvSpPr>
                <a:spLocks noChangeShapeType="1"/>
              </p:cNvSpPr>
              <p:nvPr userDrawn="1"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0" name="Line 514"/>
              <p:cNvSpPr>
                <a:spLocks noChangeShapeType="1"/>
              </p:cNvSpPr>
              <p:nvPr userDrawn="1"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1" name="Line 515"/>
              <p:cNvSpPr>
                <a:spLocks noChangeShapeType="1"/>
              </p:cNvSpPr>
              <p:nvPr userDrawn="1"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2" name="Line 516"/>
              <p:cNvSpPr>
                <a:spLocks noChangeShapeType="1"/>
              </p:cNvSpPr>
              <p:nvPr userDrawn="1"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3" name="Line 517"/>
              <p:cNvSpPr>
                <a:spLocks noChangeShapeType="1"/>
              </p:cNvSpPr>
              <p:nvPr userDrawn="1"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4" name="Line 518"/>
              <p:cNvSpPr>
                <a:spLocks noChangeShapeType="1"/>
              </p:cNvSpPr>
              <p:nvPr userDrawn="1"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5" name="Line 519"/>
              <p:cNvSpPr>
                <a:spLocks noChangeShapeType="1"/>
              </p:cNvSpPr>
              <p:nvPr userDrawn="1"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6" name="Line 520"/>
              <p:cNvSpPr>
                <a:spLocks noChangeShapeType="1"/>
              </p:cNvSpPr>
              <p:nvPr userDrawn="1"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7" name="Line 521"/>
              <p:cNvSpPr>
                <a:spLocks noChangeShapeType="1"/>
              </p:cNvSpPr>
              <p:nvPr userDrawn="1"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8" name="Line 522"/>
              <p:cNvSpPr>
                <a:spLocks noChangeShapeType="1"/>
              </p:cNvSpPr>
              <p:nvPr userDrawn="1"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9" name="Line 523"/>
              <p:cNvSpPr>
                <a:spLocks noChangeShapeType="1"/>
              </p:cNvSpPr>
              <p:nvPr userDrawn="1"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0" name="Line 524"/>
              <p:cNvSpPr>
                <a:spLocks noChangeShapeType="1"/>
              </p:cNvSpPr>
              <p:nvPr userDrawn="1"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1" name="Line 525"/>
              <p:cNvSpPr>
                <a:spLocks noChangeShapeType="1"/>
              </p:cNvSpPr>
              <p:nvPr userDrawn="1"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2" name="Line 526"/>
              <p:cNvSpPr>
                <a:spLocks noChangeShapeType="1"/>
              </p:cNvSpPr>
              <p:nvPr userDrawn="1"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3" name="Line 527"/>
              <p:cNvSpPr>
                <a:spLocks noChangeShapeType="1"/>
              </p:cNvSpPr>
              <p:nvPr userDrawn="1"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4" name="Line 528"/>
              <p:cNvSpPr>
                <a:spLocks noChangeShapeType="1"/>
              </p:cNvSpPr>
              <p:nvPr userDrawn="1"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5" name="Line 529"/>
              <p:cNvSpPr>
                <a:spLocks noChangeShapeType="1"/>
              </p:cNvSpPr>
              <p:nvPr userDrawn="1"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6" name="Line 530"/>
              <p:cNvSpPr>
                <a:spLocks noChangeShapeType="1"/>
              </p:cNvSpPr>
              <p:nvPr userDrawn="1"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7" name="Line 531"/>
              <p:cNvSpPr>
                <a:spLocks noChangeShapeType="1"/>
              </p:cNvSpPr>
              <p:nvPr userDrawn="1"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8" name="Line 532"/>
              <p:cNvSpPr>
                <a:spLocks noChangeShapeType="1"/>
              </p:cNvSpPr>
              <p:nvPr userDrawn="1"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9" name="Line 533"/>
              <p:cNvSpPr>
                <a:spLocks noChangeShapeType="1"/>
              </p:cNvSpPr>
              <p:nvPr userDrawn="1"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0" name="Line 534"/>
              <p:cNvSpPr>
                <a:spLocks noChangeShapeType="1"/>
              </p:cNvSpPr>
              <p:nvPr userDrawn="1"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1" name="Line 535"/>
              <p:cNvSpPr>
                <a:spLocks noChangeShapeType="1"/>
              </p:cNvSpPr>
              <p:nvPr userDrawn="1"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2" name="Line 536"/>
              <p:cNvSpPr>
                <a:spLocks noChangeShapeType="1"/>
              </p:cNvSpPr>
              <p:nvPr userDrawn="1"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3" name="Line 537"/>
              <p:cNvSpPr>
                <a:spLocks noChangeShapeType="1"/>
              </p:cNvSpPr>
              <p:nvPr userDrawn="1"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4" name="Line 538"/>
              <p:cNvSpPr>
                <a:spLocks noChangeShapeType="1"/>
              </p:cNvSpPr>
              <p:nvPr userDrawn="1"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5" name="Line 539"/>
              <p:cNvSpPr>
                <a:spLocks noChangeShapeType="1"/>
              </p:cNvSpPr>
              <p:nvPr userDrawn="1"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6" name="Line 540"/>
              <p:cNvSpPr>
                <a:spLocks noChangeShapeType="1"/>
              </p:cNvSpPr>
              <p:nvPr userDrawn="1"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7" name="Line 541"/>
              <p:cNvSpPr>
                <a:spLocks noChangeShapeType="1"/>
              </p:cNvSpPr>
              <p:nvPr userDrawn="1"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8" name="Line 542"/>
              <p:cNvSpPr>
                <a:spLocks noChangeShapeType="1"/>
              </p:cNvSpPr>
              <p:nvPr userDrawn="1"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9" name="Line 543"/>
              <p:cNvSpPr>
                <a:spLocks noChangeShapeType="1"/>
              </p:cNvSpPr>
              <p:nvPr userDrawn="1"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0" name="Line 544"/>
              <p:cNvSpPr>
                <a:spLocks noChangeShapeType="1"/>
              </p:cNvSpPr>
              <p:nvPr userDrawn="1"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1" name="Line 545"/>
              <p:cNvSpPr>
                <a:spLocks noChangeShapeType="1"/>
              </p:cNvSpPr>
              <p:nvPr userDrawn="1"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2" name="Line 546"/>
              <p:cNvSpPr>
                <a:spLocks noChangeShapeType="1"/>
              </p:cNvSpPr>
              <p:nvPr userDrawn="1"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3" name="Line 547"/>
              <p:cNvSpPr>
                <a:spLocks noChangeShapeType="1"/>
              </p:cNvSpPr>
              <p:nvPr userDrawn="1"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4" name="Line 548"/>
              <p:cNvSpPr>
                <a:spLocks noChangeShapeType="1"/>
              </p:cNvSpPr>
              <p:nvPr userDrawn="1"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5" name="Line 549"/>
              <p:cNvSpPr>
                <a:spLocks noChangeShapeType="1"/>
              </p:cNvSpPr>
              <p:nvPr userDrawn="1"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6" name="Line 550"/>
              <p:cNvSpPr>
                <a:spLocks noChangeShapeType="1"/>
              </p:cNvSpPr>
              <p:nvPr userDrawn="1"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7" name="Line 551"/>
              <p:cNvSpPr>
                <a:spLocks noChangeShapeType="1"/>
              </p:cNvSpPr>
              <p:nvPr userDrawn="1"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8" name="Line 552"/>
              <p:cNvSpPr>
                <a:spLocks noChangeShapeType="1"/>
              </p:cNvSpPr>
              <p:nvPr userDrawn="1"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9" name="Line 553"/>
              <p:cNvSpPr>
                <a:spLocks noChangeShapeType="1"/>
              </p:cNvSpPr>
              <p:nvPr userDrawn="1"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0" name="Line 554"/>
              <p:cNvSpPr>
                <a:spLocks noChangeShapeType="1"/>
              </p:cNvSpPr>
              <p:nvPr userDrawn="1"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1" name="Line 555"/>
              <p:cNvSpPr>
                <a:spLocks noChangeShapeType="1"/>
              </p:cNvSpPr>
              <p:nvPr userDrawn="1"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2" name="Line 556"/>
              <p:cNvSpPr>
                <a:spLocks noChangeShapeType="1"/>
              </p:cNvSpPr>
              <p:nvPr userDrawn="1"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3" name="Line 557"/>
              <p:cNvSpPr>
                <a:spLocks noChangeShapeType="1"/>
              </p:cNvSpPr>
              <p:nvPr userDrawn="1"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4" name="Line 558"/>
              <p:cNvSpPr>
                <a:spLocks noChangeShapeType="1"/>
              </p:cNvSpPr>
              <p:nvPr userDrawn="1"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5" name="Line 559"/>
              <p:cNvSpPr>
                <a:spLocks noChangeShapeType="1"/>
              </p:cNvSpPr>
              <p:nvPr userDrawn="1"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6" name="Line 560"/>
              <p:cNvSpPr>
                <a:spLocks noChangeShapeType="1"/>
              </p:cNvSpPr>
              <p:nvPr userDrawn="1"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7" name="Line 561"/>
              <p:cNvSpPr>
                <a:spLocks noChangeShapeType="1"/>
              </p:cNvSpPr>
              <p:nvPr userDrawn="1"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8" name="Line 562"/>
              <p:cNvSpPr>
                <a:spLocks noChangeShapeType="1"/>
              </p:cNvSpPr>
              <p:nvPr userDrawn="1"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9" name="Line 563"/>
              <p:cNvSpPr>
                <a:spLocks noChangeShapeType="1"/>
              </p:cNvSpPr>
              <p:nvPr userDrawn="1"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0" name="Line 564"/>
              <p:cNvSpPr>
                <a:spLocks noChangeShapeType="1"/>
              </p:cNvSpPr>
              <p:nvPr userDrawn="1"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1" name="Line 565"/>
              <p:cNvSpPr>
                <a:spLocks noChangeShapeType="1"/>
              </p:cNvSpPr>
              <p:nvPr userDrawn="1"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2" name="Line 566"/>
              <p:cNvSpPr>
                <a:spLocks noChangeShapeType="1"/>
              </p:cNvSpPr>
              <p:nvPr userDrawn="1"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3" name="Line 567"/>
              <p:cNvSpPr>
                <a:spLocks noChangeShapeType="1"/>
              </p:cNvSpPr>
              <p:nvPr userDrawn="1"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4" name="Line 568"/>
              <p:cNvSpPr>
                <a:spLocks noChangeShapeType="1"/>
              </p:cNvSpPr>
              <p:nvPr userDrawn="1"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5" name="Line 569"/>
              <p:cNvSpPr>
                <a:spLocks noChangeShapeType="1"/>
              </p:cNvSpPr>
              <p:nvPr userDrawn="1"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6" name="Line 570"/>
              <p:cNvSpPr>
                <a:spLocks noChangeShapeType="1"/>
              </p:cNvSpPr>
              <p:nvPr userDrawn="1"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7" name="Line 571"/>
              <p:cNvSpPr>
                <a:spLocks noChangeShapeType="1"/>
              </p:cNvSpPr>
              <p:nvPr userDrawn="1"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8" name="Line 572"/>
              <p:cNvSpPr>
                <a:spLocks noChangeShapeType="1"/>
              </p:cNvSpPr>
              <p:nvPr userDrawn="1"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9" name="Line 573"/>
              <p:cNvSpPr>
                <a:spLocks noChangeShapeType="1"/>
              </p:cNvSpPr>
              <p:nvPr userDrawn="1"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0" name="Line 574"/>
              <p:cNvSpPr>
                <a:spLocks noChangeShapeType="1"/>
              </p:cNvSpPr>
              <p:nvPr userDrawn="1"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1" name="Line 575"/>
              <p:cNvSpPr>
                <a:spLocks noChangeShapeType="1"/>
              </p:cNvSpPr>
              <p:nvPr userDrawn="1"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2" name="Line 576"/>
              <p:cNvSpPr>
                <a:spLocks noChangeShapeType="1"/>
              </p:cNvSpPr>
              <p:nvPr userDrawn="1"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3" name="Line 577"/>
              <p:cNvSpPr>
                <a:spLocks noChangeShapeType="1"/>
              </p:cNvSpPr>
              <p:nvPr userDrawn="1"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4" name="Line 578"/>
              <p:cNvSpPr>
                <a:spLocks noChangeShapeType="1"/>
              </p:cNvSpPr>
              <p:nvPr userDrawn="1"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5" name="Line 579"/>
              <p:cNvSpPr>
                <a:spLocks noChangeShapeType="1"/>
              </p:cNvSpPr>
              <p:nvPr userDrawn="1"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6" name="Line 580"/>
              <p:cNvSpPr>
                <a:spLocks noChangeShapeType="1"/>
              </p:cNvSpPr>
              <p:nvPr userDrawn="1"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7" name="Line 581"/>
              <p:cNvSpPr>
                <a:spLocks noChangeShapeType="1"/>
              </p:cNvSpPr>
              <p:nvPr userDrawn="1"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8" name="Line 582"/>
              <p:cNvSpPr>
                <a:spLocks noChangeShapeType="1"/>
              </p:cNvSpPr>
              <p:nvPr userDrawn="1"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9" name="Line 583"/>
              <p:cNvSpPr>
                <a:spLocks noChangeShapeType="1"/>
              </p:cNvSpPr>
              <p:nvPr userDrawn="1"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0" name="Line 584"/>
              <p:cNvSpPr>
                <a:spLocks noChangeShapeType="1"/>
              </p:cNvSpPr>
              <p:nvPr userDrawn="1"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1" name="Line 585"/>
              <p:cNvSpPr>
                <a:spLocks noChangeShapeType="1"/>
              </p:cNvSpPr>
              <p:nvPr userDrawn="1"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2" name="Line 586"/>
              <p:cNvSpPr>
                <a:spLocks noChangeShapeType="1"/>
              </p:cNvSpPr>
              <p:nvPr userDrawn="1"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3" name="Line 587"/>
              <p:cNvSpPr>
                <a:spLocks noChangeShapeType="1"/>
              </p:cNvSpPr>
              <p:nvPr userDrawn="1"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4" name="Line 588"/>
              <p:cNvSpPr>
                <a:spLocks noChangeShapeType="1"/>
              </p:cNvSpPr>
              <p:nvPr userDrawn="1"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5" name="Line 589"/>
              <p:cNvSpPr>
                <a:spLocks noChangeShapeType="1"/>
              </p:cNvSpPr>
              <p:nvPr userDrawn="1"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6" name="Line 590"/>
              <p:cNvSpPr>
                <a:spLocks noChangeShapeType="1"/>
              </p:cNvSpPr>
              <p:nvPr userDrawn="1"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7" name="Line 591"/>
              <p:cNvSpPr>
                <a:spLocks noChangeShapeType="1"/>
              </p:cNvSpPr>
              <p:nvPr userDrawn="1"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8" name="Line 592"/>
              <p:cNvSpPr>
                <a:spLocks noChangeShapeType="1"/>
              </p:cNvSpPr>
              <p:nvPr userDrawn="1"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9" name="Line 593"/>
              <p:cNvSpPr>
                <a:spLocks noChangeShapeType="1"/>
              </p:cNvSpPr>
              <p:nvPr userDrawn="1"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0" name="Line 594"/>
              <p:cNvSpPr>
                <a:spLocks noChangeShapeType="1"/>
              </p:cNvSpPr>
              <p:nvPr userDrawn="1"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1" name="Line 595"/>
              <p:cNvSpPr>
                <a:spLocks noChangeShapeType="1"/>
              </p:cNvSpPr>
              <p:nvPr userDrawn="1"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2" name="Line 596"/>
              <p:cNvSpPr>
                <a:spLocks noChangeShapeType="1"/>
              </p:cNvSpPr>
              <p:nvPr userDrawn="1"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3" name="Line 597"/>
              <p:cNvSpPr>
                <a:spLocks noChangeShapeType="1"/>
              </p:cNvSpPr>
              <p:nvPr userDrawn="1"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4" name="Line 598"/>
              <p:cNvSpPr>
                <a:spLocks noChangeShapeType="1"/>
              </p:cNvSpPr>
              <p:nvPr userDrawn="1"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5" name="Line 599"/>
              <p:cNvSpPr>
                <a:spLocks noChangeShapeType="1"/>
              </p:cNvSpPr>
              <p:nvPr userDrawn="1"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6" name="Line 600"/>
              <p:cNvSpPr>
                <a:spLocks noChangeShapeType="1"/>
              </p:cNvSpPr>
              <p:nvPr userDrawn="1"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7" name="Line 601"/>
              <p:cNvSpPr>
                <a:spLocks noChangeShapeType="1"/>
              </p:cNvSpPr>
              <p:nvPr userDrawn="1"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8" name="Line 602"/>
              <p:cNvSpPr>
                <a:spLocks noChangeShapeType="1"/>
              </p:cNvSpPr>
              <p:nvPr userDrawn="1"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9" name="Line 603"/>
              <p:cNvSpPr>
                <a:spLocks noChangeShapeType="1"/>
              </p:cNvSpPr>
              <p:nvPr userDrawn="1"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0" name="Line 604"/>
              <p:cNvSpPr>
                <a:spLocks noChangeShapeType="1"/>
              </p:cNvSpPr>
              <p:nvPr userDrawn="1"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1" name="Line 605"/>
              <p:cNvSpPr>
                <a:spLocks noChangeShapeType="1"/>
              </p:cNvSpPr>
              <p:nvPr userDrawn="1"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2" name="Line 606"/>
              <p:cNvSpPr>
                <a:spLocks noChangeShapeType="1"/>
              </p:cNvSpPr>
              <p:nvPr userDrawn="1"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805" name="Line 608"/>
            <p:cNvSpPr>
              <a:spLocks noChangeShapeType="1"/>
            </p:cNvSpPr>
            <p:nvPr userDrawn="1"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6" name="Line 609"/>
            <p:cNvSpPr>
              <a:spLocks noChangeShapeType="1"/>
            </p:cNvSpPr>
            <p:nvPr userDrawn="1"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7" name="Line 610"/>
            <p:cNvSpPr>
              <a:spLocks noChangeShapeType="1"/>
            </p:cNvSpPr>
            <p:nvPr userDrawn="1"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8" name="Line 611"/>
            <p:cNvSpPr>
              <a:spLocks noChangeShapeType="1"/>
            </p:cNvSpPr>
            <p:nvPr userDrawn="1"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9" name="Line 612"/>
            <p:cNvSpPr>
              <a:spLocks noChangeShapeType="1"/>
            </p:cNvSpPr>
            <p:nvPr userDrawn="1"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0" name="Line 613"/>
            <p:cNvSpPr>
              <a:spLocks noChangeShapeType="1"/>
            </p:cNvSpPr>
            <p:nvPr userDrawn="1"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1" name="Line 614"/>
            <p:cNvSpPr>
              <a:spLocks noChangeShapeType="1"/>
            </p:cNvSpPr>
            <p:nvPr userDrawn="1"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2" name="Line 615"/>
            <p:cNvSpPr>
              <a:spLocks noChangeShapeType="1"/>
            </p:cNvSpPr>
            <p:nvPr userDrawn="1"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3" name="Line 616"/>
            <p:cNvSpPr>
              <a:spLocks noChangeShapeType="1"/>
            </p:cNvSpPr>
            <p:nvPr userDrawn="1"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4" name="Line 617"/>
            <p:cNvSpPr>
              <a:spLocks noChangeShapeType="1"/>
            </p:cNvSpPr>
            <p:nvPr userDrawn="1"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5" name="Line 618"/>
            <p:cNvSpPr>
              <a:spLocks noChangeShapeType="1"/>
            </p:cNvSpPr>
            <p:nvPr userDrawn="1"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6" name="Line 619"/>
            <p:cNvSpPr>
              <a:spLocks noChangeShapeType="1"/>
            </p:cNvSpPr>
            <p:nvPr userDrawn="1"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7" name="Line 620"/>
            <p:cNvSpPr>
              <a:spLocks noChangeShapeType="1"/>
            </p:cNvSpPr>
            <p:nvPr userDrawn="1"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8" name="Line 621"/>
            <p:cNvSpPr>
              <a:spLocks noChangeShapeType="1"/>
            </p:cNvSpPr>
            <p:nvPr userDrawn="1"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9" name="Line 622"/>
            <p:cNvSpPr>
              <a:spLocks noChangeShapeType="1"/>
            </p:cNvSpPr>
            <p:nvPr userDrawn="1"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0" name="Line 623"/>
            <p:cNvSpPr>
              <a:spLocks noChangeShapeType="1"/>
            </p:cNvSpPr>
            <p:nvPr userDrawn="1"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1" name="Line 624"/>
            <p:cNvSpPr>
              <a:spLocks noChangeShapeType="1"/>
            </p:cNvSpPr>
            <p:nvPr userDrawn="1"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2" name="Line 625"/>
            <p:cNvSpPr>
              <a:spLocks noChangeShapeType="1"/>
            </p:cNvSpPr>
            <p:nvPr userDrawn="1"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3" name="Line 626"/>
            <p:cNvSpPr>
              <a:spLocks noChangeShapeType="1"/>
            </p:cNvSpPr>
            <p:nvPr userDrawn="1"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4" name="Line 627"/>
            <p:cNvSpPr>
              <a:spLocks noChangeShapeType="1"/>
            </p:cNvSpPr>
            <p:nvPr userDrawn="1"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5" name="Line 628"/>
            <p:cNvSpPr>
              <a:spLocks noChangeShapeType="1"/>
            </p:cNvSpPr>
            <p:nvPr userDrawn="1"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6" name="Line 629"/>
            <p:cNvSpPr>
              <a:spLocks noChangeShapeType="1"/>
            </p:cNvSpPr>
            <p:nvPr userDrawn="1"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7" name="Line 630"/>
            <p:cNvSpPr>
              <a:spLocks noChangeShapeType="1"/>
            </p:cNvSpPr>
            <p:nvPr userDrawn="1"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8" name="Line 631"/>
            <p:cNvSpPr>
              <a:spLocks noChangeShapeType="1"/>
            </p:cNvSpPr>
            <p:nvPr userDrawn="1"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9" name="Line 632"/>
            <p:cNvSpPr>
              <a:spLocks noChangeShapeType="1"/>
            </p:cNvSpPr>
            <p:nvPr userDrawn="1"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0" name="Line 633"/>
            <p:cNvSpPr>
              <a:spLocks noChangeShapeType="1"/>
            </p:cNvSpPr>
            <p:nvPr userDrawn="1"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1" name="Line 634"/>
            <p:cNvSpPr>
              <a:spLocks noChangeShapeType="1"/>
            </p:cNvSpPr>
            <p:nvPr userDrawn="1"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2" name="Line 635"/>
            <p:cNvSpPr>
              <a:spLocks noChangeShapeType="1"/>
            </p:cNvSpPr>
            <p:nvPr userDrawn="1"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3" name="Line 636"/>
            <p:cNvSpPr>
              <a:spLocks noChangeShapeType="1"/>
            </p:cNvSpPr>
            <p:nvPr userDrawn="1"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4" name="Line 637"/>
            <p:cNvSpPr>
              <a:spLocks noChangeShapeType="1"/>
            </p:cNvSpPr>
            <p:nvPr userDrawn="1"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5" name="Line 638"/>
            <p:cNvSpPr>
              <a:spLocks noChangeShapeType="1"/>
            </p:cNvSpPr>
            <p:nvPr userDrawn="1"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6" name="Line 639"/>
            <p:cNvSpPr>
              <a:spLocks noChangeShapeType="1"/>
            </p:cNvSpPr>
            <p:nvPr userDrawn="1"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7" name="Line 640"/>
            <p:cNvSpPr>
              <a:spLocks noChangeShapeType="1"/>
            </p:cNvSpPr>
            <p:nvPr userDrawn="1"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8" name="Line 641"/>
            <p:cNvSpPr>
              <a:spLocks noChangeShapeType="1"/>
            </p:cNvSpPr>
            <p:nvPr userDrawn="1"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9" name="Line 642"/>
            <p:cNvSpPr>
              <a:spLocks noChangeShapeType="1"/>
            </p:cNvSpPr>
            <p:nvPr userDrawn="1"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0" name="Line 643"/>
            <p:cNvSpPr>
              <a:spLocks noChangeShapeType="1"/>
            </p:cNvSpPr>
            <p:nvPr userDrawn="1"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1" name="Line 644"/>
            <p:cNvSpPr>
              <a:spLocks noChangeShapeType="1"/>
            </p:cNvSpPr>
            <p:nvPr userDrawn="1"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2" name="Line 645"/>
            <p:cNvSpPr>
              <a:spLocks noChangeShapeType="1"/>
            </p:cNvSpPr>
            <p:nvPr userDrawn="1"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3" name="Line 646"/>
            <p:cNvSpPr>
              <a:spLocks noChangeShapeType="1"/>
            </p:cNvSpPr>
            <p:nvPr userDrawn="1"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4" name="Line 647"/>
            <p:cNvSpPr>
              <a:spLocks noChangeShapeType="1"/>
            </p:cNvSpPr>
            <p:nvPr userDrawn="1"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5" name="Line 648"/>
            <p:cNvSpPr>
              <a:spLocks noChangeShapeType="1"/>
            </p:cNvSpPr>
            <p:nvPr userDrawn="1"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6" name="Line 649"/>
            <p:cNvSpPr>
              <a:spLocks noChangeShapeType="1"/>
            </p:cNvSpPr>
            <p:nvPr userDrawn="1"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7" name="Line 650"/>
            <p:cNvSpPr>
              <a:spLocks noChangeShapeType="1"/>
            </p:cNvSpPr>
            <p:nvPr userDrawn="1"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8" name="Line 651"/>
            <p:cNvSpPr>
              <a:spLocks noChangeShapeType="1"/>
            </p:cNvSpPr>
            <p:nvPr userDrawn="1"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9" name="Line 652"/>
            <p:cNvSpPr>
              <a:spLocks noChangeShapeType="1"/>
            </p:cNvSpPr>
            <p:nvPr userDrawn="1"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0" name="Line 653"/>
            <p:cNvSpPr>
              <a:spLocks noChangeShapeType="1"/>
            </p:cNvSpPr>
            <p:nvPr userDrawn="1"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1" name="Line 654"/>
            <p:cNvSpPr>
              <a:spLocks noChangeShapeType="1"/>
            </p:cNvSpPr>
            <p:nvPr userDrawn="1"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2" name="Line 655"/>
            <p:cNvSpPr>
              <a:spLocks noChangeShapeType="1"/>
            </p:cNvSpPr>
            <p:nvPr userDrawn="1"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3" name="Line 656"/>
            <p:cNvSpPr>
              <a:spLocks noChangeShapeType="1"/>
            </p:cNvSpPr>
            <p:nvPr userDrawn="1"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4" name="Line 657"/>
            <p:cNvSpPr>
              <a:spLocks noChangeShapeType="1"/>
            </p:cNvSpPr>
            <p:nvPr userDrawn="1"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5" name="Line 658"/>
            <p:cNvSpPr>
              <a:spLocks noChangeShapeType="1"/>
            </p:cNvSpPr>
            <p:nvPr userDrawn="1"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6" name="Line 659"/>
            <p:cNvSpPr>
              <a:spLocks noChangeShapeType="1"/>
            </p:cNvSpPr>
            <p:nvPr userDrawn="1"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7" name="Line 660"/>
            <p:cNvSpPr>
              <a:spLocks noChangeShapeType="1"/>
            </p:cNvSpPr>
            <p:nvPr userDrawn="1"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8" name="Line 661"/>
            <p:cNvSpPr>
              <a:spLocks noChangeShapeType="1"/>
            </p:cNvSpPr>
            <p:nvPr userDrawn="1"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9" name="Line 662"/>
            <p:cNvSpPr>
              <a:spLocks noChangeShapeType="1"/>
            </p:cNvSpPr>
            <p:nvPr userDrawn="1"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0" name="Line 663"/>
            <p:cNvSpPr>
              <a:spLocks noChangeShapeType="1"/>
            </p:cNvSpPr>
            <p:nvPr userDrawn="1"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1" name="Line 664"/>
            <p:cNvSpPr>
              <a:spLocks noChangeShapeType="1"/>
            </p:cNvSpPr>
            <p:nvPr userDrawn="1"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2" name="Line 665"/>
            <p:cNvSpPr>
              <a:spLocks noChangeShapeType="1"/>
            </p:cNvSpPr>
            <p:nvPr userDrawn="1"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3" name="Line 666"/>
            <p:cNvSpPr>
              <a:spLocks noChangeShapeType="1"/>
            </p:cNvSpPr>
            <p:nvPr userDrawn="1"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4" name="Line 667"/>
            <p:cNvSpPr>
              <a:spLocks noChangeShapeType="1"/>
            </p:cNvSpPr>
            <p:nvPr userDrawn="1"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5" name="Line 668"/>
            <p:cNvSpPr>
              <a:spLocks noChangeShapeType="1"/>
            </p:cNvSpPr>
            <p:nvPr userDrawn="1"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6" name="Line 669"/>
            <p:cNvSpPr>
              <a:spLocks noChangeShapeType="1"/>
            </p:cNvSpPr>
            <p:nvPr userDrawn="1"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7" name="Line 670"/>
            <p:cNvSpPr>
              <a:spLocks noChangeShapeType="1"/>
            </p:cNvSpPr>
            <p:nvPr userDrawn="1"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8" name="Line 671"/>
            <p:cNvSpPr>
              <a:spLocks noChangeShapeType="1"/>
            </p:cNvSpPr>
            <p:nvPr userDrawn="1"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9" name="Line 672"/>
            <p:cNvSpPr>
              <a:spLocks noChangeShapeType="1"/>
            </p:cNvSpPr>
            <p:nvPr userDrawn="1"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0" name="Line 673"/>
            <p:cNvSpPr>
              <a:spLocks noChangeShapeType="1"/>
            </p:cNvSpPr>
            <p:nvPr userDrawn="1"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1" name="Line 674"/>
            <p:cNvSpPr>
              <a:spLocks noChangeShapeType="1"/>
            </p:cNvSpPr>
            <p:nvPr userDrawn="1"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2" name="Line 675"/>
            <p:cNvSpPr>
              <a:spLocks noChangeShapeType="1"/>
            </p:cNvSpPr>
            <p:nvPr userDrawn="1"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3" name="Line 676"/>
            <p:cNvSpPr>
              <a:spLocks noChangeShapeType="1"/>
            </p:cNvSpPr>
            <p:nvPr userDrawn="1"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4" name="Line 677"/>
            <p:cNvSpPr>
              <a:spLocks noChangeShapeType="1"/>
            </p:cNvSpPr>
            <p:nvPr userDrawn="1"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5" name="Line 678"/>
            <p:cNvSpPr>
              <a:spLocks noChangeShapeType="1"/>
            </p:cNvSpPr>
            <p:nvPr userDrawn="1"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6" name="Line 679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7" name="Line 680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8" name="Line 681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9" name="Line 682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0" name="Line 683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1" name="Line 684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2" name="Line 685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3" name="Line 686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4" name="Line 687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5" name="Line 688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6" name="Line 689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7" name="Line 690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8" name="Line 691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9" name="Line 692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0" name="Line 693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1" name="Line 694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2" name="Line 695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3" name="Line 696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4" name="Line 697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5" name="Line 698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6" name="Line 699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7" name="Line 700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8" name="Line 701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9" name="Line 702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0" name="Line 703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1" name="Line 704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2" name="Line 705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3" name="Line 706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4" name="Line 707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5" name="Line 708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6" name="Line 709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7" name="Line 710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8" name="Line 711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9" name="Line 712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0" name="Line 713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1" name="Line 714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2" name="Line 715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3" name="Line 716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4" name="Line 717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5" name="Line 718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6" name="Line 719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7" name="Line 720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8" name="Line 721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9" name="Line 722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0" name="Line 723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1" name="Line 724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2" name="Line 725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3" name="Line 726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4" name="Line 727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5" name="Line 728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6" name="Line 729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7" name="Line 730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8" name="Line 731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9" name="Line 732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0" name="Line 733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1" name="Line 734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2" name="Line 735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3" name="Line 736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4" name="Line 737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5" name="Line 738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6" name="Line 739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7" name="Line 740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8" name="Line 741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9" name="Line 742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0" name="Line 743"/>
            <p:cNvSpPr>
              <a:spLocks noChangeShapeType="1"/>
            </p:cNvSpPr>
            <p:nvPr userDrawn="1"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1" name="Line 744"/>
            <p:cNvSpPr>
              <a:spLocks noChangeShapeType="1"/>
            </p:cNvSpPr>
            <p:nvPr userDrawn="1"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2" name="Line 745"/>
            <p:cNvSpPr>
              <a:spLocks noChangeShapeType="1"/>
            </p:cNvSpPr>
            <p:nvPr userDrawn="1"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3" name="Line 746"/>
            <p:cNvSpPr>
              <a:spLocks noChangeShapeType="1"/>
            </p:cNvSpPr>
            <p:nvPr userDrawn="1"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4" name="Line 747"/>
            <p:cNvSpPr>
              <a:spLocks noChangeShapeType="1"/>
            </p:cNvSpPr>
            <p:nvPr userDrawn="1"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5" name="Line 748"/>
            <p:cNvSpPr>
              <a:spLocks noChangeShapeType="1"/>
            </p:cNvSpPr>
            <p:nvPr userDrawn="1"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6" name="Line 749"/>
            <p:cNvSpPr>
              <a:spLocks noChangeShapeType="1"/>
            </p:cNvSpPr>
            <p:nvPr userDrawn="1"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7" name="Line 750"/>
            <p:cNvSpPr>
              <a:spLocks noChangeShapeType="1"/>
            </p:cNvSpPr>
            <p:nvPr userDrawn="1"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8" name="Line 751"/>
            <p:cNvSpPr>
              <a:spLocks noChangeShapeType="1"/>
            </p:cNvSpPr>
            <p:nvPr userDrawn="1"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9" name="Line 752"/>
            <p:cNvSpPr>
              <a:spLocks noChangeShapeType="1"/>
            </p:cNvSpPr>
            <p:nvPr userDrawn="1"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0" name="Line 753"/>
            <p:cNvSpPr>
              <a:spLocks noChangeShapeType="1"/>
            </p:cNvSpPr>
            <p:nvPr userDrawn="1"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1" name="Line 754"/>
            <p:cNvSpPr>
              <a:spLocks noChangeShapeType="1"/>
            </p:cNvSpPr>
            <p:nvPr userDrawn="1"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2" name="Line 755"/>
            <p:cNvSpPr>
              <a:spLocks noChangeShapeType="1"/>
            </p:cNvSpPr>
            <p:nvPr userDrawn="1"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3" name="Line 756"/>
            <p:cNvSpPr>
              <a:spLocks noChangeShapeType="1"/>
            </p:cNvSpPr>
            <p:nvPr userDrawn="1"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4" name="Line 757"/>
            <p:cNvSpPr>
              <a:spLocks noChangeShapeType="1"/>
            </p:cNvSpPr>
            <p:nvPr userDrawn="1"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5" name="Line 758"/>
            <p:cNvSpPr>
              <a:spLocks noChangeShapeType="1"/>
            </p:cNvSpPr>
            <p:nvPr userDrawn="1"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6" name="Line 759"/>
            <p:cNvSpPr>
              <a:spLocks noChangeShapeType="1"/>
            </p:cNvSpPr>
            <p:nvPr userDrawn="1"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7" name="Line 760"/>
            <p:cNvSpPr>
              <a:spLocks noChangeShapeType="1"/>
            </p:cNvSpPr>
            <p:nvPr userDrawn="1"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8" name="Line 761"/>
            <p:cNvSpPr>
              <a:spLocks noChangeShapeType="1"/>
            </p:cNvSpPr>
            <p:nvPr userDrawn="1"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9" name="Line 762"/>
            <p:cNvSpPr>
              <a:spLocks noChangeShapeType="1"/>
            </p:cNvSpPr>
            <p:nvPr userDrawn="1"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0" name="Line 763"/>
            <p:cNvSpPr>
              <a:spLocks noChangeShapeType="1"/>
            </p:cNvSpPr>
            <p:nvPr userDrawn="1"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1" name="Line 764"/>
            <p:cNvSpPr>
              <a:spLocks noChangeShapeType="1"/>
            </p:cNvSpPr>
            <p:nvPr userDrawn="1"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2" name="Line 765"/>
            <p:cNvSpPr>
              <a:spLocks noChangeShapeType="1"/>
            </p:cNvSpPr>
            <p:nvPr userDrawn="1"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3" name="Line 766"/>
            <p:cNvSpPr>
              <a:spLocks noChangeShapeType="1"/>
            </p:cNvSpPr>
            <p:nvPr userDrawn="1"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4" name="Line 767"/>
            <p:cNvSpPr>
              <a:spLocks noChangeShapeType="1"/>
            </p:cNvSpPr>
            <p:nvPr userDrawn="1"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5" name="Line 768"/>
            <p:cNvSpPr>
              <a:spLocks noChangeShapeType="1"/>
            </p:cNvSpPr>
            <p:nvPr userDrawn="1"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6" name="Line 769"/>
            <p:cNvSpPr>
              <a:spLocks noChangeShapeType="1"/>
            </p:cNvSpPr>
            <p:nvPr userDrawn="1"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7" name="Line 770"/>
            <p:cNvSpPr>
              <a:spLocks noChangeShapeType="1"/>
            </p:cNvSpPr>
            <p:nvPr userDrawn="1"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8" name="Line 771"/>
            <p:cNvSpPr>
              <a:spLocks noChangeShapeType="1"/>
            </p:cNvSpPr>
            <p:nvPr userDrawn="1"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9" name="Line 772"/>
            <p:cNvSpPr>
              <a:spLocks noChangeShapeType="1"/>
            </p:cNvSpPr>
            <p:nvPr userDrawn="1"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0" name="Line 773"/>
            <p:cNvSpPr>
              <a:spLocks noChangeShapeType="1"/>
            </p:cNvSpPr>
            <p:nvPr userDrawn="1"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1" name="Line 774"/>
            <p:cNvSpPr>
              <a:spLocks noChangeShapeType="1"/>
            </p:cNvSpPr>
            <p:nvPr userDrawn="1"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2" name="Line 775"/>
            <p:cNvSpPr>
              <a:spLocks noChangeShapeType="1"/>
            </p:cNvSpPr>
            <p:nvPr userDrawn="1"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573" name="Picture 157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pic>
        <p:nvPicPr>
          <p:cNvPr id="1574" name="Picture 157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666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1" y="1490597"/>
            <a:ext cx="5148456" cy="1938403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1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65E-8A11-4672-98F9-BEC07B1D1641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roup 799"/>
          <p:cNvGrpSpPr/>
          <p:nvPr/>
        </p:nvGrpSpPr>
        <p:grpSpPr bwMode="ltGray">
          <a:xfrm>
            <a:off x="6941903" y="2444859"/>
            <a:ext cx="3642791" cy="3642791"/>
            <a:chOff x="5076825" y="4543426"/>
            <a:chExt cx="542925" cy="542925"/>
          </a:xfrm>
          <a:solidFill>
            <a:schemeClr val="tx2"/>
          </a:solidFill>
        </p:grpSpPr>
        <p:sp>
          <p:nvSpPr>
            <p:cNvPr id="801" name="Freeform 105"/>
            <p:cNvSpPr>
              <a:spLocks/>
            </p:cNvSpPr>
            <p:nvPr/>
          </p:nvSpPr>
          <p:spPr bwMode="ltGray">
            <a:xfrm>
              <a:off x="5076825" y="4603751"/>
              <a:ext cx="60325" cy="301625"/>
            </a:xfrm>
            <a:custGeom>
              <a:avLst/>
              <a:gdLst>
                <a:gd name="T0" fmla="*/ 38 w 38"/>
                <a:gd name="T1" fmla="*/ 0 h 190"/>
                <a:gd name="T2" fmla="*/ 0 w 38"/>
                <a:gd name="T3" fmla="*/ 38 h 190"/>
                <a:gd name="T4" fmla="*/ 0 w 38"/>
                <a:gd name="T5" fmla="*/ 152 h 190"/>
                <a:gd name="T6" fmla="*/ 38 w 38"/>
                <a:gd name="T7" fmla="*/ 190 h 190"/>
                <a:gd name="T8" fmla="*/ 38 w 38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0">
                  <a:moveTo>
                    <a:pt x="38" y="0"/>
                  </a:moveTo>
                  <a:lnTo>
                    <a:pt x="0" y="38"/>
                  </a:lnTo>
                  <a:lnTo>
                    <a:pt x="0" y="152"/>
                  </a:lnTo>
                  <a:lnTo>
                    <a:pt x="38" y="19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2" name="Freeform 106"/>
            <p:cNvSpPr>
              <a:spLocks/>
            </p:cNvSpPr>
            <p:nvPr/>
          </p:nvSpPr>
          <p:spPr bwMode="ltGray">
            <a:xfrm>
              <a:off x="5076825" y="4603751"/>
              <a:ext cx="60325" cy="301625"/>
            </a:xfrm>
            <a:custGeom>
              <a:avLst/>
              <a:gdLst>
                <a:gd name="T0" fmla="*/ 38 w 38"/>
                <a:gd name="T1" fmla="*/ 0 h 190"/>
                <a:gd name="T2" fmla="*/ 0 w 38"/>
                <a:gd name="T3" fmla="*/ 38 h 190"/>
                <a:gd name="T4" fmla="*/ 0 w 38"/>
                <a:gd name="T5" fmla="*/ 152 h 190"/>
                <a:gd name="T6" fmla="*/ 38 w 38"/>
                <a:gd name="T7" fmla="*/ 190 h 190"/>
                <a:gd name="T8" fmla="*/ 38 w 38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0">
                  <a:moveTo>
                    <a:pt x="38" y="0"/>
                  </a:moveTo>
                  <a:lnTo>
                    <a:pt x="0" y="38"/>
                  </a:lnTo>
                  <a:lnTo>
                    <a:pt x="0" y="152"/>
                  </a:lnTo>
                  <a:lnTo>
                    <a:pt x="38" y="190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3" name="Freeform 107"/>
            <p:cNvSpPr>
              <a:spLocks/>
            </p:cNvSpPr>
            <p:nvPr/>
          </p:nvSpPr>
          <p:spPr bwMode="ltGray">
            <a:xfrm>
              <a:off x="5137150" y="4543426"/>
              <a:ext cx="301625" cy="60325"/>
            </a:xfrm>
            <a:custGeom>
              <a:avLst/>
              <a:gdLst>
                <a:gd name="T0" fmla="*/ 152 w 190"/>
                <a:gd name="T1" fmla="*/ 0 h 38"/>
                <a:gd name="T2" fmla="*/ 38 w 190"/>
                <a:gd name="T3" fmla="*/ 0 h 38"/>
                <a:gd name="T4" fmla="*/ 0 w 190"/>
                <a:gd name="T5" fmla="*/ 38 h 38"/>
                <a:gd name="T6" fmla="*/ 190 w 190"/>
                <a:gd name="T7" fmla="*/ 38 h 38"/>
                <a:gd name="T8" fmla="*/ 152 w 19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8">
                  <a:moveTo>
                    <a:pt x="152" y="0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190" y="38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4" name="Freeform 108"/>
            <p:cNvSpPr>
              <a:spLocks/>
            </p:cNvSpPr>
            <p:nvPr/>
          </p:nvSpPr>
          <p:spPr bwMode="ltGray">
            <a:xfrm>
              <a:off x="5137150" y="4543426"/>
              <a:ext cx="301625" cy="60325"/>
            </a:xfrm>
            <a:custGeom>
              <a:avLst/>
              <a:gdLst>
                <a:gd name="T0" fmla="*/ 152 w 190"/>
                <a:gd name="T1" fmla="*/ 0 h 38"/>
                <a:gd name="T2" fmla="*/ 38 w 190"/>
                <a:gd name="T3" fmla="*/ 0 h 38"/>
                <a:gd name="T4" fmla="*/ 0 w 190"/>
                <a:gd name="T5" fmla="*/ 38 h 38"/>
                <a:gd name="T6" fmla="*/ 190 w 190"/>
                <a:gd name="T7" fmla="*/ 38 h 38"/>
                <a:gd name="T8" fmla="*/ 152 w 19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8">
                  <a:moveTo>
                    <a:pt x="152" y="0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190" y="38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5" name="Freeform 109"/>
            <p:cNvSpPr>
              <a:spLocks/>
            </p:cNvSpPr>
            <p:nvPr/>
          </p:nvSpPr>
          <p:spPr bwMode="ltGray">
            <a:xfrm>
              <a:off x="5137150" y="4603751"/>
              <a:ext cx="482600" cy="482600"/>
            </a:xfrm>
            <a:custGeom>
              <a:avLst/>
              <a:gdLst>
                <a:gd name="T0" fmla="*/ 190 w 304"/>
                <a:gd name="T1" fmla="*/ 0 h 304"/>
                <a:gd name="T2" fmla="*/ 190 w 304"/>
                <a:gd name="T3" fmla="*/ 190 h 304"/>
                <a:gd name="T4" fmla="*/ 0 w 304"/>
                <a:gd name="T5" fmla="*/ 190 h 304"/>
                <a:gd name="T6" fmla="*/ 38 w 304"/>
                <a:gd name="T7" fmla="*/ 228 h 304"/>
                <a:gd name="T8" fmla="*/ 190 w 304"/>
                <a:gd name="T9" fmla="*/ 228 h 304"/>
                <a:gd name="T10" fmla="*/ 266 w 304"/>
                <a:gd name="T11" fmla="*/ 304 h 304"/>
                <a:gd name="T12" fmla="*/ 304 w 304"/>
                <a:gd name="T13" fmla="*/ 304 h 304"/>
                <a:gd name="T14" fmla="*/ 304 w 304"/>
                <a:gd name="T15" fmla="*/ 266 h 304"/>
                <a:gd name="T16" fmla="*/ 228 w 304"/>
                <a:gd name="T17" fmla="*/ 190 h 304"/>
                <a:gd name="T18" fmla="*/ 228 w 304"/>
                <a:gd name="T19" fmla="*/ 38 h 304"/>
                <a:gd name="T20" fmla="*/ 190 w 304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304">
                  <a:moveTo>
                    <a:pt x="190" y="0"/>
                  </a:moveTo>
                  <a:lnTo>
                    <a:pt x="190" y="190"/>
                  </a:lnTo>
                  <a:lnTo>
                    <a:pt x="0" y="190"/>
                  </a:lnTo>
                  <a:lnTo>
                    <a:pt x="38" y="228"/>
                  </a:lnTo>
                  <a:lnTo>
                    <a:pt x="190" y="228"/>
                  </a:lnTo>
                  <a:lnTo>
                    <a:pt x="266" y="304"/>
                  </a:lnTo>
                  <a:lnTo>
                    <a:pt x="304" y="304"/>
                  </a:lnTo>
                  <a:lnTo>
                    <a:pt x="304" y="266"/>
                  </a:lnTo>
                  <a:lnTo>
                    <a:pt x="228" y="190"/>
                  </a:lnTo>
                  <a:lnTo>
                    <a:pt x="228" y="38"/>
                  </a:lnTo>
                  <a:lnTo>
                    <a:pt x="1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6" name="Freeform 110"/>
            <p:cNvSpPr>
              <a:spLocks/>
            </p:cNvSpPr>
            <p:nvPr/>
          </p:nvSpPr>
          <p:spPr bwMode="ltGray">
            <a:xfrm>
              <a:off x="5137150" y="4603751"/>
              <a:ext cx="482600" cy="482600"/>
            </a:xfrm>
            <a:custGeom>
              <a:avLst/>
              <a:gdLst>
                <a:gd name="T0" fmla="*/ 190 w 304"/>
                <a:gd name="T1" fmla="*/ 0 h 304"/>
                <a:gd name="T2" fmla="*/ 190 w 304"/>
                <a:gd name="T3" fmla="*/ 190 h 304"/>
                <a:gd name="T4" fmla="*/ 0 w 304"/>
                <a:gd name="T5" fmla="*/ 190 h 304"/>
                <a:gd name="T6" fmla="*/ 38 w 304"/>
                <a:gd name="T7" fmla="*/ 228 h 304"/>
                <a:gd name="T8" fmla="*/ 190 w 304"/>
                <a:gd name="T9" fmla="*/ 228 h 304"/>
                <a:gd name="T10" fmla="*/ 266 w 304"/>
                <a:gd name="T11" fmla="*/ 304 h 304"/>
                <a:gd name="T12" fmla="*/ 304 w 304"/>
                <a:gd name="T13" fmla="*/ 304 h 304"/>
                <a:gd name="T14" fmla="*/ 304 w 304"/>
                <a:gd name="T15" fmla="*/ 266 h 304"/>
                <a:gd name="T16" fmla="*/ 228 w 304"/>
                <a:gd name="T17" fmla="*/ 190 h 304"/>
                <a:gd name="T18" fmla="*/ 228 w 304"/>
                <a:gd name="T19" fmla="*/ 38 h 304"/>
                <a:gd name="T20" fmla="*/ 190 w 304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304">
                  <a:moveTo>
                    <a:pt x="190" y="0"/>
                  </a:moveTo>
                  <a:lnTo>
                    <a:pt x="190" y="190"/>
                  </a:lnTo>
                  <a:lnTo>
                    <a:pt x="0" y="190"/>
                  </a:lnTo>
                  <a:lnTo>
                    <a:pt x="38" y="228"/>
                  </a:lnTo>
                  <a:lnTo>
                    <a:pt x="190" y="228"/>
                  </a:lnTo>
                  <a:lnTo>
                    <a:pt x="266" y="304"/>
                  </a:lnTo>
                  <a:lnTo>
                    <a:pt x="304" y="304"/>
                  </a:lnTo>
                  <a:lnTo>
                    <a:pt x="304" y="266"/>
                  </a:lnTo>
                  <a:lnTo>
                    <a:pt x="228" y="190"/>
                  </a:lnTo>
                  <a:lnTo>
                    <a:pt x="228" y="38"/>
                  </a:lnTo>
                  <a:lnTo>
                    <a:pt x="190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807" name="Group 806"/>
          <p:cNvGrpSpPr/>
          <p:nvPr/>
        </p:nvGrpSpPr>
        <p:grpSpPr bwMode="ltGray">
          <a:xfrm>
            <a:off x="7676250" y="826720"/>
            <a:ext cx="3960431" cy="2034881"/>
            <a:chOff x="4586292" y="461060"/>
            <a:chExt cx="474663" cy="246063"/>
          </a:xfrm>
        </p:grpSpPr>
        <p:sp>
          <p:nvSpPr>
            <p:cNvPr id="808" name="Freeform 76"/>
            <p:cNvSpPr>
              <a:spLocks noEditPoints="1"/>
            </p:cNvSpPr>
            <p:nvPr/>
          </p:nvSpPr>
          <p:spPr bwMode="ltGray">
            <a:xfrm>
              <a:off x="4751392" y="503923"/>
              <a:ext cx="174625" cy="160338"/>
            </a:xfrm>
            <a:custGeom>
              <a:avLst/>
              <a:gdLst>
                <a:gd name="T0" fmla="*/ 122 w 311"/>
                <a:gd name="T1" fmla="*/ 263 h 285"/>
                <a:gd name="T2" fmla="*/ 62 w 311"/>
                <a:gd name="T3" fmla="*/ 234 h 285"/>
                <a:gd name="T4" fmla="*/ 52 w 311"/>
                <a:gd name="T5" fmla="*/ 219 h 285"/>
                <a:gd name="T6" fmla="*/ 49 w 311"/>
                <a:gd name="T7" fmla="*/ 210 h 285"/>
                <a:gd name="T8" fmla="*/ 36 w 311"/>
                <a:gd name="T9" fmla="*/ 178 h 285"/>
                <a:gd name="T10" fmla="*/ 33 w 311"/>
                <a:gd name="T11" fmla="*/ 128 h 285"/>
                <a:gd name="T12" fmla="*/ 35 w 311"/>
                <a:gd name="T13" fmla="*/ 119 h 285"/>
                <a:gd name="T14" fmla="*/ 39 w 311"/>
                <a:gd name="T15" fmla="*/ 105 h 285"/>
                <a:gd name="T16" fmla="*/ 40 w 311"/>
                <a:gd name="T17" fmla="*/ 101 h 285"/>
                <a:gd name="T18" fmla="*/ 44 w 311"/>
                <a:gd name="T19" fmla="*/ 92 h 285"/>
                <a:gd name="T20" fmla="*/ 49 w 311"/>
                <a:gd name="T21" fmla="*/ 84 h 285"/>
                <a:gd name="T22" fmla="*/ 67 w 311"/>
                <a:gd name="T23" fmla="*/ 62 h 285"/>
                <a:gd name="T24" fmla="*/ 78 w 311"/>
                <a:gd name="T25" fmla="*/ 53 h 285"/>
                <a:gd name="T26" fmla="*/ 87 w 311"/>
                <a:gd name="T27" fmla="*/ 48 h 285"/>
                <a:gd name="T28" fmla="*/ 95 w 311"/>
                <a:gd name="T29" fmla="*/ 43 h 285"/>
                <a:gd name="T30" fmla="*/ 105 w 311"/>
                <a:gd name="T31" fmla="*/ 39 h 285"/>
                <a:gd name="T32" fmla="*/ 121 w 311"/>
                <a:gd name="T33" fmla="*/ 35 h 285"/>
                <a:gd name="T34" fmla="*/ 147 w 311"/>
                <a:gd name="T35" fmla="*/ 32 h 285"/>
                <a:gd name="T36" fmla="*/ 191 w 311"/>
                <a:gd name="T37" fmla="*/ 38 h 285"/>
                <a:gd name="T38" fmla="*/ 276 w 311"/>
                <a:gd name="T39" fmla="*/ 114 h 285"/>
                <a:gd name="T40" fmla="*/ 280 w 311"/>
                <a:gd name="T41" fmla="*/ 154 h 285"/>
                <a:gd name="T42" fmla="*/ 278 w 311"/>
                <a:gd name="T43" fmla="*/ 168 h 285"/>
                <a:gd name="T44" fmla="*/ 247 w 311"/>
                <a:gd name="T45" fmla="*/ 224 h 285"/>
                <a:gd name="T46" fmla="*/ 149 w 311"/>
                <a:gd name="T47" fmla="*/ 266 h 285"/>
                <a:gd name="T48" fmla="*/ 147 w 311"/>
                <a:gd name="T49" fmla="*/ 0 h 285"/>
                <a:gd name="T50" fmla="*/ 140 w 311"/>
                <a:gd name="T51" fmla="*/ 1 h 285"/>
                <a:gd name="T52" fmla="*/ 121 w 311"/>
                <a:gd name="T53" fmla="*/ 3 h 285"/>
                <a:gd name="T54" fmla="*/ 51 w 311"/>
                <a:gd name="T55" fmla="*/ 34 h 285"/>
                <a:gd name="T56" fmla="*/ 41 w 311"/>
                <a:gd name="T57" fmla="*/ 42 h 285"/>
                <a:gd name="T58" fmla="*/ 37 w 311"/>
                <a:gd name="T59" fmla="*/ 47 h 285"/>
                <a:gd name="T60" fmla="*/ 18 w 311"/>
                <a:gd name="T61" fmla="*/ 73 h 285"/>
                <a:gd name="T62" fmla="*/ 1 w 311"/>
                <a:gd name="T63" fmla="*/ 124 h 285"/>
                <a:gd name="T64" fmla="*/ 0 w 311"/>
                <a:gd name="T65" fmla="*/ 134 h 285"/>
                <a:gd name="T66" fmla="*/ 3 w 311"/>
                <a:gd name="T67" fmla="*/ 171 h 285"/>
                <a:gd name="T68" fmla="*/ 24 w 311"/>
                <a:gd name="T69" fmla="*/ 221 h 285"/>
                <a:gd name="T70" fmla="*/ 38 w 311"/>
                <a:gd name="T71" fmla="*/ 231 h 285"/>
                <a:gd name="T72" fmla="*/ 70 w 311"/>
                <a:gd name="T73" fmla="*/ 263 h 285"/>
                <a:gd name="T74" fmla="*/ 150 w 311"/>
                <a:gd name="T75" fmla="*/ 285 h 285"/>
                <a:gd name="T76" fmla="*/ 197 w 311"/>
                <a:gd name="T77" fmla="*/ 279 h 285"/>
                <a:gd name="T78" fmla="*/ 251 w 311"/>
                <a:gd name="T79" fmla="*/ 254 h 285"/>
                <a:gd name="T80" fmla="*/ 308 w 311"/>
                <a:gd name="T81" fmla="*/ 168 h 285"/>
                <a:gd name="T82" fmla="*/ 302 w 311"/>
                <a:gd name="T83" fmla="*/ 92 h 285"/>
                <a:gd name="T84" fmla="*/ 254 w 311"/>
                <a:gd name="T85" fmla="*/ 33 h 285"/>
                <a:gd name="T86" fmla="*/ 151 w 311"/>
                <a:gd name="T8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1" h="285">
                  <a:moveTo>
                    <a:pt x="149" y="266"/>
                  </a:moveTo>
                  <a:cubicBezTo>
                    <a:pt x="140" y="266"/>
                    <a:pt x="131" y="265"/>
                    <a:pt x="122" y="263"/>
                  </a:cubicBezTo>
                  <a:cubicBezTo>
                    <a:pt x="111" y="261"/>
                    <a:pt x="100" y="258"/>
                    <a:pt x="90" y="253"/>
                  </a:cubicBezTo>
                  <a:cubicBezTo>
                    <a:pt x="80" y="249"/>
                    <a:pt x="70" y="242"/>
                    <a:pt x="62" y="234"/>
                  </a:cubicBezTo>
                  <a:cubicBezTo>
                    <a:pt x="59" y="231"/>
                    <a:pt x="56" y="227"/>
                    <a:pt x="53" y="223"/>
                  </a:cubicBezTo>
                  <a:cubicBezTo>
                    <a:pt x="53" y="222"/>
                    <a:pt x="53" y="220"/>
                    <a:pt x="52" y="219"/>
                  </a:cubicBezTo>
                  <a:cubicBezTo>
                    <a:pt x="52" y="218"/>
                    <a:pt x="51" y="216"/>
                    <a:pt x="51" y="215"/>
                  </a:cubicBezTo>
                  <a:cubicBezTo>
                    <a:pt x="50" y="213"/>
                    <a:pt x="49" y="212"/>
                    <a:pt x="49" y="210"/>
                  </a:cubicBezTo>
                  <a:cubicBezTo>
                    <a:pt x="48" y="207"/>
                    <a:pt x="46" y="205"/>
                    <a:pt x="45" y="202"/>
                  </a:cubicBezTo>
                  <a:cubicBezTo>
                    <a:pt x="41" y="194"/>
                    <a:pt x="38" y="186"/>
                    <a:pt x="36" y="178"/>
                  </a:cubicBezTo>
                  <a:cubicBezTo>
                    <a:pt x="34" y="170"/>
                    <a:pt x="33" y="162"/>
                    <a:pt x="33" y="153"/>
                  </a:cubicBezTo>
                  <a:cubicBezTo>
                    <a:pt x="32" y="145"/>
                    <a:pt x="32" y="136"/>
                    <a:pt x="33" y="128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4" y="122"/>
                    <a:pt x="35" y="120"/>
                    <a:pt x="35" y="119"/>
                  </a:cubicBezTo>
                  <a:cubicBezTo>
                    <a:pt x="35" y="116"/>
                    <a:pt x="36" y="113"/>
                    <a:pt x="37" y="110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5" y="91"/>
                    <a:pt x="46" y="89"/>
                    <a:pt x="46" y="88"/>
                  </a:cubicBezTo>
                  <a:cubicBezTo>
                    <a:pt x="47" y="86"/>
                    <a:pt x="48" y="85"/>
                    <a:pt x="49" y="84"/>
                  </a:cubicBezTo>
                  <a:cubicBezTo>
                    <a:pt x="51" y="81"/>
                    <a:pt x="52" y="78"/>
                    <a:pt x="54" y="76"/>
                  </a:cubicBezTo>
                  <a:cubicBezTo>
                    <a:pt x="58" y="71"/>
                    <a:pt x="62" y="66"/>
                    <a:pt x="67" y="62"/>
                  </a:cubicBezTo>
                  <a:cubicBezTo>
                    <a:pt x="70" y="60"/>
                    <a:pt x="72" y="57"/>
                    <a:pt x="74" y="56"/>
                  </a:cubicBezTo>
                  <a:cubicBezTo>
                    <a:pt x="76" y="55"/>
                    <a:pt x="77" y="54"/>
                    <a:pt x="78" y="53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4" y="49"/>
                    <a:pt x="85" y="48"/>
                    <a:pt x="87" y="48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7" y="43"/>
                    <a:pt x="98" y="42"/>
                    <a:pt x="100" y="41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7" y="39"/>
                    <a:pt x="109" y="38"/>
                    <a:pt x="110" y="38"/>
                  </a:cubicBezTo>
                  <a:cubicBezTo>
                    <a:pt x="114" y="36"/>
                    <a:pt x="118" y="36"/>
                    <a:pt x="121" y="35"/>
                  </a:cubicBezTo>
                  <a:cubicBezTo>
                    <a:pt x="129" y="33"/>
                    <a:pt x="137" y="32"/>
                    <a:pt x="144" y="32"/>
                  </a:cubicBezTo>
                  <a:cubicBezTo>
                    <a:pt x="145" y="32"/>
                    <a:pt x="146" y="32"/>
                    <a:pt x="147" y="32"/>
                  </a:cubicBezTo>
                  <a:cubicBezTo>
                    <a:pt x="154" y="32"/>
                    <a:pt x="161" y="33"/>
                    <a:pt x="168" y="33"/>
                  </a:cubicBezTo>
                  <a:cubicBezTo>
                    <a:pt x="176" y="34"/>
                    <a:pt x="183" y="36"/>
                    <a:pt x="191" y="38"/>
                  </a:cubicBezTo>
                  <a:cubicBezTo>
                    <a:pt x="210" y="44"/>
                    <a:pt x="229" y="53"/>
                    <a:pt x="244" y="66"/>
                  </a:cubicBezTo>
                  <a:cubicBezTo>
                    <a:pt x="259" y="78"/>
                    <a:pt x="271" y="95"/>
                    <a:pt x="276" y="114"/>
                  </a:cubicBezTo>
                  <a:cubicBezTo>
                    <a:pt x="279" y="122"/>
                    <a:pt x="280" y="131"/>
                    <a:pt x="280" y="140"/>
                  </a:cubicBezTo>
                  <a:cubicBezTo>
                    <a:pt x="281" y="145"/>
                    <a:pt x="280" y="149"/>
                    <a:pt x="280" y="154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163"/>
                    <a:pt x="279" y="166"/>
                    <a:pt x="278" y="168"/>
                  </a:cubicBezTo>
                  <a:cubicBezTo>
                    <a:pt x="276" y="178"/>
                    <a:pt x="272" y="189"/>
                    <a:pt x="267" y="198"/>
                  </a:cubicBezTo>
                  <a:cubicBezTo>
                    <a:pt x="262" y="207"/>
                    <a:pt x="255" y="216"/>
                    <a:pt x="247" y="224"/>
                  </a:cubicBezTo>
                  <a:cubicBezTo>
                    <a:pt x="232" y="240"/>
                    <a:pt x="212" y="252"/>
                    <a:pt x="190" y="260"/>
                  </a:cubicBezTo>
                  <a:cubicBezTo>
                    <a:pt x="177" y="264"/>
                    <a:pt x="163" y="266"/>
                    <a:pt x="149" y="266"/>
                  </a:cubicBezTo>
                  <a:moveTo>
                    <a:pt x="151" y="0"/>
                  </a:moveTo>
                  <a:cubicBezTo>
                    <a:pt x="149" y="0"/>
                    <a:pt x="148" y="0"/>
                    <a:pt x="147" y="0"/>
                  </a:cubicBezTo>
                  <a:cubicBezTo>
                    <a:pt x="147" y="0"/>
                    <a:pt x="146" y="0"/>
                    <a:pt x="146" y="0"/>
                  </a:cubicBezTo>
                  <a:cubicBezTo>
                    <a:pt x="144" y="0"/>
                    <a:pt x="142" y="1"/>
                    <a:pt x="140" y="1"/>
                  </a:cubicBezTo>
                  <a:cubicBezTo>
                    <a:pt x="138" y="1"/>
                    <a:pt x="136" y="1"/>
                    <a:pt x="134" y="1"/>
                  </a:cubicBezTo>
                  <a:cubicBezTo>
                    <a:pt x="130" y="2"/>
                    <a:pt x="126" y="2"/>
                    <a:pt x="121" y="3"/>
                  </a:cubicBezTo>
                  <a:cubicBezTo>
                    <a:pt x="113" y="4"/>
                    <a:pt x="105" y="6"/>
                    <a:pt x="96" y="9"/>
                  </a:cubicBezTo>
                  <a:cubicBezTo>
                    <a:pt x="80" y="14"/>
                    <a:pt x="65" y="23"/>
                    <a:pt x="51" y="34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9"/>
                    <a:pt x="43" y="41"/>
                    <a:pt x="41" y="42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8" y="46"/>
                    <a:pt x="37" y="47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27" y="59"/>
                    <a:pt x="22" y="66"/>
                    <a:pt x="18" y="73"/>
                  </a:cubicBezTo>
                  <a:cubicBezTo>
                    <a:pt x="10" y="88"/>
                    <a:pt x="4" y="105"/>
                    <a:pt x="2" y="121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1" y="130"/>
                    <a:pt x="1" y="132"/>
                    <a:pt x="0" y="134"/>
                  </a:cubicBezTo>
                  <a:cubicBezTo>
                    <a:pt x="0" y="138"/>
                    <a:pt x="0" y="142"/>
                    <a:pt x="0" y="146"/>
                  </a:cubicBezTo>
                  <a:cubicBezTo>
                    <a:pt x="0" y="155"/>
                    <a:pt x="1" y="163"/>
                    <a:pt x="3" y="171"/>
                  </a:cubicBezTo>
                  <a:cubicBezTo>
                    <a:pt x="4" y="180"/>
                    <a:pt x="7" y="189"/>
                    <a:pt x="10" y="197"/>
                  </a:cubicBezTo>
                  <a:cubicBezTo>
                    <a:pt x="14" y="206"/>
                    <a:pt x="18" y="214"/>
                    <a:pt x="24" y="221"/>
                  </a:cubicBezTo>
                  <a:cubicBezTo>
                    <a:pt x="27" y="225"/>
                    <a:pt x="31" y="230"/>
                    <a:pt x="36" y="231"/>
                  </a:cubicBezTo>
                  <a:cubicBezTo>
                    <a:pt x="37" y="231"/>
                    <a:pt x="38" y="231"/>
                    <a:pt x="38" y="231"/>
                  </a:cubicBezTo>
                  <a:cubicBezTo>
                    <a:pt x="40" y="233"/>
                    <a:pt x="41" y="235"/>
                    <a:pt x="43" y="237"/>
                  </a:cubicBezTo>
                  <a:cubicBezTo>
                    <a:pt x="50" y="247"/>
                    <a:pt x="60" y="256"/>
                    <a:pt x="70" y="263"/>
                  </a:cubicBezTo>
                  <a:cubicBezTo>
                    <a:pt x="91" y="277"/>
                    <a:pt x="116" y="283"/>
                    <a:pt x="140" y="285"/>
                  </a:cubicBezTo>
                  <a:cubicBezTo>
                    <a:pt x="143" y="285"/>
                    <a:pt x="147" y="285"/>
                    <a:pt x="150" y="285"/>
                  </a:cubicBezTo>
                  <a:cubicBezTo>
                    <a:pt x="159" y="285"/>
                    <a:pt x="168" y="284"/>
                    <a:pt x="176" y="283"/>
                  </a:cubicBezTo>
                  <a:cubicBezTo>
                    <a:pt x="182" y="282"/>
                    <a:pt x="189" y="281"/>
                    <a:pt x="197" y="279"/>
                  </a:cubicBezTo>
                  <a:cubicBezTo>
                    <a:pt x="205" y="277"/>
                    <a:pt x="213" y="274"/>
                    <a:pt x="220" y="271"/>
                  </a:cubicBezTo>
                  <a:cubicBezTo>
                    <a:pt x="232" y="266"/>
                    <a:pt x="242" y="260"/>
                    <a:pt x="251" y="254"/>
                  </a:cubicBezTo>
                  <a:cubicBezTo>
                    <a:pt x="260" y="247"/>
                    <a:pt x="269" y="239"/>
                    <a:pt x="276" y="231"/>
                  </a:cubicBezTo>
                  <a:cubicBezTo>
                    <a:pt x="291" y="214"/>
                    <a:pt x="302" y="193"/>
                    <a:pt x="308" y="168"/>
                  </a:cubicBezTo>
                  <a:cubicBezTo>
                    <a:pt x="310" y="156"/>
                    <a:pt x="311" y="143"/>
                    <a:pt x="310" y="130"/>
                  </a:cubicBezTo>
                  <a:cubicBezTo>
                    <a:pt x="309" y="117"/>
                    <a:pt x="306" y="104"/>
                    <a:pt x="302" y="92"/>
                  </a:cubicBezTo>
                  <a:cubicBezTo>
                    <a:pt x="297" y="80"/>
                    <a:pt x="290" y="69"/>
                    <a:pt x="282" y="59"/>
                  </a:cubicBezTo>
                  <a:cubicBezTo>
                    <a:pt x="274" y="49"/>
                    <a:pt x="264" y="40"/>
                    <a:pt x="254" y="33"/>
                  </a:cubicBezTo>
                  <a:cubicBezTo>
                    <a:pt x="238" y="22"/>
                    <a:pt x="221" y="13"/>
                    <a:pt x="203" y="8"/>
                  </a:cubicBezTo>
                  <a:cubicBezTo>
                    <a:pt x="186" y="3"/>
                    <a:pt x="168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9" name="Freeform 77"/>
            <p:cNvSpPr>
              <a:spLocks noEditPoints="1"/>
            </p:cNvSpPr>
            <p:nvPr/>
          </p:nvSpPr>
          <p:spPr bwMode="ltGray">
            <a:xfrm>
              <a:off x="4818067" y="561073"/>
              <a:ext cx="46038" cy="46038"/>
            </a:xfrm>
            <a:custGeom>
              <a:avLst/>
              <a:gdLst>
                <a:gd name="T0" fmla="*/ 41 w 81"/>
                <a:gd name="T1" fmla="*/ 59 h 83"/>
                <a:gd name="T2" fmla="*/ 38 w 81"/>
                <a:gd name="T3" fmla="*/ 58 h 83"/>
                <a:gd name="T4" fmla="*/ 35 w 81"/>
                <a:gd name="T5" fmla="*/ 58 h 83"/>
                <a:gd name="T6" fmla="*/ 34 w 81"/>
                <a:gd name="T7" fmla="*/ 56 h 83"/>
                <a:gd name="T8" fmla="*/ 33 w 81"/>
                <a:gd name="T9" fmla="*/ 52 h 83"/>
                <a:gd name="T10" fmla="*/ 32 w 81"/>
                <a:gd name="T11" fmla="*/ 46 h 83"/>
                <a:gd name="T12" fmla="*/ 35 w 81"/>
                <a:gd name="T13" fmla="*/ 36 h 83"/>
                <a:gd name="T14" fmla="*/ 35 w 81"/>
                <a:gd name="T15" fmla="*/ 34 h 83"/>
                <a:gd name="T16" fmla="*/ 36 w 81"/>
                <a:gd name="T17" fmla="*/ 33 h 83"/>
                <a:gd name="T18" fmla="*/ 37 w 81"/>
                <a:gd name="T19" fmla="*/ 32 h 83"/>
                <a:gd name="T20" fmla="*/ 40 w 81"/>
                <a:gd name="T21" fmla="*/ 31 h 83"/>
                <a:gd name="T22" fmla="*/ 40 w 81"/>
                <a:gd name="T23" fmla="*/ 32 h 83"/>
                <a:gd name="T24" fmla="*/ 39 w 81"/>
                <a:gd name="T25" fmla="*/ 36 h 83"/>
                <a:gd name="T26" fmla="*/ 50 w 81"/>
                <a:gd name="T27" fmla="*/ 40 h 83"/>
                <a:gd name="T28" fmla="*/ 52 w 81"/>
                <a:gd name="T29" fmla="*/ 41 h 83"/>
                <a:gd name="T30" fmla="*/ 53 w 81"/>
                <a:gd name="T31" fmla="*/ 42 h 83"/>
                <a:gd name="T32" fmla="*/ 55 w 81"/>
                <a:gd name="T33" fmla="*/ 44 h 83"/>
                <a:gd name="T34" fmla="*/ 55 w 81"/>
                <a:gd name="T35" fmla="*/ 47 h 83"/>
                <a:gd name="T36" fmla="*/ 55 w 81"/>
                <a:gd name="T37" fmla="*/ 49 h 83"/>
                <a:gd name="T38" fmla="*/ 54 w 81"/>
                <a:gd name="T39" fmla="*/ 51 h 83"/>
                <a:gd name="T40" fmla="*/ 53 w 81"/>
                <a:gd name="T41" fmla="*/ 52 h 83"/>
                <a:gd name="T42" fmla="*/ 52 w 81"/>
                <a:gd name="T43" fmla="*/ 53 h 83"/>
                <a:gd name="T44" fmla="*/ 45 w 81"/>
                <a:gd name="T45" fmla="*/ 58 h 83"/>
                <a:gd name="T46" fmla="*/ 45 w 81"/>
                <a:gd name="T47" fmla="*/ 58 h 83"/>
                <a:gd name="T48" fmla="*/ 44 w 81"/>
                <a:gd name="T49" fmla="*/ 58 h 83"/>
                <a:gd name="T50" fmla="*/ 42 w 81"/>
                <a:gd name="T51" fmla="*/ 59 h 83"/>
                <a:gd name="T52" fmla="*/ 41 w 81"/>
                <a:gd name="T53" fmla="*/ 59 h 83"/>
                <a:gd name="T54" fmla="*/ 42 w 81"/>
                <a:gd name="T55" fmla="*/ 0 h 83"/>
                <a:gd name="T56" fmla="*/ 35 w 81"/>
                <a:gd name="T57" fmla="*/ 0 h 83"/>
                <a:gd name="T58" fmla="*/ 21 w 81"/>
                <a:gd name="T59" fmla="*/ 5 h 83"/>
                <a:gd name="T60" fmla="*/ 14 w 81"/>
                <a:gd name="T61" fmla="*/ 11 h 83"/>
                <a:gd name="T62" fmla="*/ 12 w 81"/>
                <a:gd name="T63" fmla="*/ 14 h 83"/>
                <a:gd name="T64" fmla="*/ 9 w 81"/>
                <a:gd name="T65" fmla="*/ 17 h 83"/>
                <a:gd name="T66" fmla="*/ 8 w 81"/>
                <a:gd name="T67" fmla="*/ 20 h 83"/>
                <a:gd name="T68" fmla="*/ 6 w 81"/>
                <a:gd name="T69" fmla="*/ 23 h 83"/>
                <a:gd name="T70" fmla="*/ 4 w 81"/>
                <a:gd name="T71" fmla="*/ 26 h 83"/>
                <a:gd name="T72" fmla="*/ 3 w 81"/>
                <a:gd name="T73" fmla="*/ 29 h 83"/>
                <a:gd name="T74" fmla="*/ 0 w 81"/>
                <a:gd name="T75" fmla="*/ 46 h 83"/>
                <a:gd name="T76" fmla="*/ 3 w 81"/>
                <a:gd name="T77" fmla="*/ 63 h 83"/>
                <a:gd name="T78" fmla="*/ 5 w 81"/>
                <a:gd name="T79" fmla="*/ 66 h 83"/>
                <a:gd name="T80" fmla="*/ 7 w 81"/>
                <a:gd name="T81" fmla="*/ 70 h 83"/>
                <a:gd name="T82" fmla="*/ 10 w 81"/>
                <a:gd name="T83" fmla="*/ 73 h 83"/>
                <a:gd name="T84" fmla="*/ 11 w 81"/>
                <a:gd name="T85" fmla="*/ 75 h 83"/>
                <a:gd name="T86" fmla="*/ 13 w 81"/>
                <a:gd name="T87" fmla="*/ 76 h 83"/>
                <a:gd name="T88" fmla="*/ 30 w 81"/>
                <a:gd name="T89" fmla="*/ 83 h 83"/>
                <a:gd name="T90" fmla="*/ 31 w 81"/>
                <a:gd name="T91" fmla="*/ 83 h 83"/>
                <a:gd name="T92" fmla="*/ 47 w 81"/>
                <a:gd name="T93" fmla="*/ 78 h 83"/>
                <a:gd name="T94" fmla="*/ 60 w 81"/>
                <a:gd name="T95" fmla="*/ 71 h 83"/>
                <a:gd name="T96" fmla="*/ 65 w 81"/>
                <a:gd name="T97" fmla="*/ 65 h 83"/>
                <a:gd name="T98" fmla="*/ 67 w 81"/>
                <a:gd name="T99" fmla="*/ 62 h 83"/>
                <a:gd name="T100" fmla="*/ 69 w 81"/>
                <a:gd name="T101" fmla="*/ 58 h 83"/>
                <a:gd name="T102" fmla="*/ 71 w 81"/>
                <a:gd name="T103" fmla="*/ 51 h 83"/>
                <a:gd name="T104" fmla="*/ 71 w 81"/>
                <a:gd name="T105" fmla="*/ 43 h 83"/>
                <a:gd name="T106" fmla="*/ 71 w 81"/>
                <a:gd name="T107" fmla="*/ 42 h 83"/>
                <a:gd name="T108" fmla="*/ 73 w 81"/>
                <a:gd name="T109" fmla="*/ 42 h 83"/>
                <a:gd name="T110" fmla="*/ 73 w 81"/>
                <a:gd name="T111" fmla="*/ 42 h 83"/>
                <a:gd name="T112" fmla="*/ 79 w 81"/>
                <a:gd name="T113" fmla="*/ 40 h 83"/>
                <a:gd name="T114" fmla="*/ 81 w 81"/>
                <a:gd name="T115" fmla="*/ 32 h 83"/>
                <a:gd name="T116" fmla="*/ 72 w 81"/>
                <a:gd name="T117" fmla="*/ 12 h 83"/>
                <a:gd name="T118" fmla="*/ 64 w 81"/>
                <a:gd name="T119" fmla="*/ 6 h 83"/>
                <a:gd name="T120" fmla="*/ 50 w 81"/>
                <a:gd name="T121" fmla="*/ 1 h 83"/>
                <a:gd name="T122" fmla="*/ 42 w 81"/>
                <a:gd name="T1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83">
                  <a:moveTo>
                    <a:pt x="41" y="59"/>
                  </a:moveTo>
                  <a:cubicBezTo>
                    <a:pt x="40" y="59"/>
                    <a:pt x="39" y="59"/>
                    <a:pt x="38" y="58"/>
                  </a:cubicBezTo>
                  <a:cubicBezTo>
                    <a:pt x="36" y="58"/>
                    <a:pt x="36" y="58"/>
                    <a:pt x="35" y="58"/>
                  </a:cubicBezTo>
                  <a:cubicBezTo>
                    <a:pt x="34" y="57"/>
                    <a:pt x="34" y="57"/>
                    <a:pt x="34" y="56"/>
                  </a:cubicBezTo>
                  <a:cubicBezTo>
                    <a:pt x="33" y="55"/>
                    <a:pt x="33" y="54"/>
                    <a:pt x="33" y="52"/>
                  </a:cubicBezTo>
                  <a:cubicBezTo>
                    <a:pt x="32" y="51"/>
                    <a:pt x="32" y="49"/>
                    <a:pt x="32" y="46"/>
                  </a:cubicBezTo>
                  <a:cubicBezTo>
                    <a:pt x="33" y="43"/>
                    <a:pt x="33" y="39"/>
                    <a:pt x="35" y="36"/>
                  </a:cubicBezTo>
                  <a:cubicBezTo>
                    <a:pt x="35" y="35"/>
                    <a:pt x="35" y="35"/>
                    <a:pt x="35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2"/>
                    <a:pt x="37" y="32"/>
                  </a:cubicBezTo>
                  <a:cubicBezTo>
                    <a:pt x="37" y="32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6"/>
                    <a:pt x="39" y="36"/>
                  </a:cubicBezTo>
                  <a:cubicBezTo>
                    <a:pt x="43" y="37"/>
                    <a:pt x="47" y="38"/>
                    <a:pt x="50" y="40"/>
                  </a:cubicBezTo>
                  <a:cubicBezTo>
                    <a:pt x="51" y="40"/>
                    <a:pt x="51" y="40"/>
                    <a:pt x="52" y="41"/>
                  </a:cubicBezTo>
                  <a:cubicBezTo>
                    <a:pt x="53" y="41"/>
                    <a:pt x="53" y="41"/>
                    <a:pt x="53" y="42"/>
                  </a:cubicBezTo>
                  <a:cubicBezTo>
                    <a:pt x="54" y="42"/>
                    <a:pt x="55" y="43"/>
                    <a:pt x="55" y="44"/>
                  </a:cubicBezTo>
                  <a:cubicBezTo>
                    <a:pt x="55" y="45"/>
                    <a:pt x="55" y="46"/>
                    <a:pt x="55" y="47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4" y="50"/>
                    <a:pt x="54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2" y="53"/>
                  </a:cubicBezTo>
                  <a:cubicBezTo>
                    <a:pt x="50" y="55"/>
                    <a:pt x="48" y="57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3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moveTo>
                    <a:pt x="42" y="0"/>
                  </a:moveTo>
                  <a:cubicBezTo>
                    <a:pt x="40" y="0"/>
                    <a:pt x="37" y="0"/>
                    <a:pt x="35" y="0"/>
                  </a:cubicBezTo>
                  <a:cubicBezTo>
                    <a:pt x="30" y="1"/>
                    <a:pt x="26" y="3"/>
                    <a:pt x="21" y="5"/>
                  </a:cubicBezTo>
                  <a:cubicBezTo>
                    <a:pt x="19" y="7"/>
                    <a:pt x="16" y="9"/>
                    <a:pt x="14" y="11"/>
                  </a:cubicBezTo>
                  <a:cubicBezTo>
                    <a:pt x="13" y="12"/>
                    <a:pt x="13" y="13"/>
                    <a:pt x="12" y="1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5"/>
                    <a:pt x="4" y="26"/>
                  </a:cubicBezTo>
                  <a:cubicBezTo>
                    <a:pt x="4" y="27"/>
                    <a:pt x="3" y="28"/>
                    <a:pt x="3" y="29"/>
                  </a:cubicBezTo>
                  <a:cubicBezTo>
                    <a:pt x="1" y="34"/>
                    <a:pt x="0" y="40"/>
                    <a:pt x="0" y="46"/>
                  </a:cubicBezTo>
                  <a:cubicBezTo>
                    <a:pt x="0" y="51"/>
                    <a:pt x="1" y="57"/>
                    <a:pt x="3" y="63"/>
                  </a:cubicBezTo>
                  <a:cubicBezTo>
                    <a:pt x="4" y="64"/>
                    <a:pt x="4" y="65"/>
                    <a:pt x="5" y="66"/>
                  </a:cubicBezTo>
                  <a:cubicBezTo>
                    <a:pt x="6" y="68"/>
                    <a:pt x="6" y="69"/>
                    <a:pt x="7" y="70"/>
                  </a:cubicBezTo>
                  <a:cubicBezTo>
                    <a:pt x="8" y="71"/>
                    <a:pt x="9" y="72"/>
                    <a:pt x="10" y="73"/>
                  </a:cubicBezTo>
                  <a:cubicBezTo>
                    <a:pt x="10" y="74"/>
                    <a:pt x="11" y="74"/>
                    <a:pt x="11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8" y="80"/>
                    <a:pt x="24" y="83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7" y="83"/>
                    <a:pt x="42" y="81"/>
                    <a:pt x="47" y="78"/>
                  </a:cubicBezTo>
                  <a:cubicBezTo>
                    <a:pt x="51" y="76"/>
                    <a:pt x="56" y="74"/>
                    <a:pt x="60" y="71"/>
                  </a:cubicBezTo>
                  <a:cubicBezTo>
                    <a:pt x="62" y="69"/>
                    <a:pt x="64" y="67"/>
                    <a:pt x="65" y="65"/>
                  </a:cubicBezTo>
                  <a:cubicBezTo>
                    <a:pt x="66" y="64"/>
                    <a:pt x="67" y="63"/>
                    <a:pt x="67" y="62"/>
                  </a:cubicBezTo>
                  <a:cubicBezTo>
                    <a:pt x="68" y="61"/>
                    <a:pt x="68" y="59"/>
                    <a:pt x="69" y="58"/>
                  </a:cubicBezTo>
                  <a:cubicBezTo>
                    <a:pt x="70" y="56"/>
                    <a:pt x="71" y="53"/>
                    <a:pt x="71" y="51"/>
                  </a:cubicBezTo>
                  <a:cubicBezTo>
                    <a:pt x="72" y="48"/>
                    <a:pt x="72" y="45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2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6" y="42"/>
                    <a:pt x="78" y="41"/>
                    <a:pt x="79" y="40"/>
                  </a:cubicBezTo>
                  <a:cubicBezTo>
                    <a:pt x="81" y="38"/>
                    <a:pt x="81" y="35"/>
                    <a:pt x="81" y="32"/>
                  </a:cubicBezTo>
                  <a:cubicBezTo>
                    <a:pt x="80" y="25"/>
                    <a:pt x="77" y="17"/>
                    <a:pt x="72" y="12"/>
                  </a:cubicBezTo>
                  <a:cubicBezTo>
                    <a:pt x="70" y="10"/>
                    <a:pt x="67" y="7"/>
                    <a:pt x="64" y="6"/>
                  </a:cubicBezTo>
                  <a:cubicBezTo>
                    <a:pt x="59" y="3"/>
                    <a:pt x="55" y="2"/>
                    <a:pt x="50" y="1"/>
                  </a:cubicBezTo>
                  <a:cubicBezTo>
                    <a:pt x="47" y="0"/>
                    <a:pt x="45" y="0"/>
                    <a:pt x="4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0" name="Freeform 78"/>
            <p:cNvSpPr>
              <a:spLocks/>
            </p:cNvSpPr>
            <p:nvPr/>
          </p:nvSpPr>
          <p:spPr bwMode="ltGray">
            <a:xfrm>
              <a:off x="4586292" y="461060"/>
              <a:ext cx="474663" cy="246063"/>
            </a:xfrm>
            <a:custGeom>
              <a:avLst/>
              <a:gdLst>
                <a:gd name="T0" fmla="*/ 355 w 842"/>
                <a:gd name="T1" fmla="*/ 4 h 436"/>
                <a:gd name="T2" fmla="*/ 264 w 842"/>
                <a:gd name="T3" fmla="*/ 28 h 436"/>
                <a:gd name="T4" fmla="*/ 210 w 842"/>
                <a:gd name="T5" fmla="*/ 56 h 436"/>
                <a:gd name="T6" fmla="*/ 67 w 842"/>
                <a:gd name="T7" fmla="*/ 163 h 436"/>
                <a:gd name="T8" fmla="*/ 14 w 842"/>
                <a:gd name="T9" fmla="*/ 205 h 436"/>
                <a:gd name="T10" fmla="*/ 7 w 842"/>
                <a:gd name="T11" fmla="*/ 211 h 436"/>
                <a:gd name="T12" fmla="*/ 4 w 842"/>
                <a:gd name="T13" fmla="*/ 239 h 436"/>
                <a:gd name="T14" fmla="*/ 15 w 842"/>
                <a:gd name="T15" fmla="*/ 253 h 436"/>
                <a:gd name="T16" fmla="*/ 39 w 842"/>
                <a:gd name="T17" fmla="*/ 274 h 436"/>
                <a:gd name="T18" fmla="*/ 115 w 842"/>
                <a:gd name="T19" fmla="*/ 330 h 436"/>
                <a:gd name="T20" fmla="*/ 287 w 842"/>
                <a:gd name="T21" fmla="*/ 411 h 436"/>
                <a:gd name="T22" fmla="*/ 411 w 842"/>
                <a:gd name="T23" fmla="*/ 436 h 436"/>
                <a:gd name="T24" fmla="*/ 474 w 842"/>
                <a:gd name="T25" fmla="*/ 435 h 436"/>
                <a:gd name="T26" fmla="*/ 716 w 842"/>
                <a:gd name="T27" fmla="*/ 363 h 436"/>
                <a:gd name="T28" fmla="*/ 808 w 842"/>
                <a:gd name="T29" fmla="*/ 278 h 436"/>
                <a:gd name="T30" fmla="*/ 816 w 842"/>
                <a:gd name="T31" fmla="*/ 265 h 436"/>
                <a:gd name="T32" fmla="*/ 826 w 842"/>
                <a:gd name="T33" fmla="*/ 249 h 436"/>
                <a:gd name="T34" fmla="*/ 832 w 842"/>
                <a:gd name="T35" fmla="*/ 239 h 436"/>
                <a:gd name="T36" fmla="*/ 829 w 842"/>
                <a:gd name="T37" fmla="*/ 235 h 436"/>
                <a:gd name="T38" fmla="*/ 658 w 842"/>
                <a:gd name="T39" fmla="*/ 380 h 436"/>
                <a:gd name="T40" fmla="*/ 548 w 842"/>
                <a:gd name="T41" fmla="*/ 410 h 436"/>
                <a:gd name="T42" fmla="*/ 433 w 842"/>
                <a:gd name="T43" fmla="*/ 419 h 436"/>
                <a:gd name="T44" fmla="*/ 320 w 842"/>
                <a:gd name="T45" fmla="*/ 402 h 436"/>
                <a:gd name="T46" fmla="*/ 250 w 842"/>
                <a:gd name="T47" fmla="*/ 376 h 436"/>
                <a:gd name="T48" fmla="*/ 225 w 842"/>
                <a:gd name="T49" fmla="*/ 365 h 436"/>
                <a:gd name="T50" fmla="*/ 208 w 842"/>
                <a:gd name="T51" fmla="*/ 356 h 436"/>
                <a:gd name="T52" fmla="*/ 109 w 842"/>
                <a:gd name="T53" fmla="*/ 295 h 436"/>
                <a:gd name="T54" fmla="*/ 57 w 842"/>
                <a:gd name="T55" fmla="*/ 253 h 436"/>
                <a:gd name="T56" fmla="*/ 37 w 842"/>
                <a:gd name="T57" fmla="*/ 236 h 436"/>
                <a:gd name="T58" fmla="*/ 33 w 842"/>
                <a:gd name="T59" fmla="*/ 230 h 436"/>
                <a:gd name="T60" fmla="*/ 32 w 842"/>
                <a:gd name="T61" fmla="*/ 230 h 436"/>
                <a:gd name="T62" fmla="*/ 32 w 842"/>
                <a:gd name="T63" fmla="*/ 229 h 436"/>
                <a:gd name="T64" fmla="*/ 32 w 842"/>
                <a:gd name="T65" fmla="*/ 229 h 436"/>
                <a:gd name="T66" fmla="*/ 32 w 842"/>
                <a:gd name="T67" fmla="*/ 228 h 436"/>
                <a:gd name="T68" fmla="*/ 39 w 842"/>
                <a:gd name="T69" fmla="*/ 224 h 436"/>
                <a:gd name="T70" fmla="*/ 56 w 842"/>
                <a:gd name="T71" fmla="*/ 210 h 436"/>
                <a:gd name="T72" fmla="*/ 195 w 842"/>
                <a:gd name="T73" fmla="*/ 103 h 436"/>
                <a:gd name="T74" fmla="*/ 312 w 842"/>
                <a:gd name="T75" fmla="*/ 45 h 436"/>
                <a:gd name="T76" fmla="*/ 333 w 842"/>
                <a:gd name="T77" fmla="*/ 39 h 436"/>
                <a:gd name="T78" fmla="*/ 354 w 842"/>
                <a:gd name="T79" fmla="*/ 36 h 436"/>
                <a:gd name="T80" fmla="*/ 514 w 842"/>
                <a:gd name="T81" fmla="*/ 38 h 436"/>
                <a:gd name="T82" fmla="*/ 668 w 842"/>
                <a:gd name="T83" fmla="*/ 85 h 436"/>
                <a:gd name="T84" fmla="*/ 741 w 842"/>
                <a:gd name="T85" fmla="*/ 122 h 436"/>
                <a:gd name="T86" fmla="*/ 803 w 842"/>
                <a:gd name="T87" fmla="*/ 180 h 436"/>
                <a:gd name="T88" fmla="*/ 832 w 842"/>
                <a:gd name="T89" fmla="*/ 205 h 436"/>
                <a:gd name="T90" fmla="*/ 840 w 842"/>
                <a:gd name="T91" fmla="*/ 205 h 436"/>
                <a:gd name="T92" fmla="*/ 819 w 842"/>
                <a:gd name="T93" fmla="*/ 154 h 436"/>
                <a:gd name="T94" fmla="*/ 780 w 842"/>
                <a:gd name="T95" fmla="*/ 111 h 436"/>
                <a:gd name="T96" fmla="*/ 684 w 842"/>
                <a:gd name="T97" fmla="*/ 57 h 436"/>
                <a:gd name="T98" fmla="*/ 569 w 842"/>
                <a:gd name="T99" fmla="*/ 15 h 436"/>
                <a:gd name="T100" fmla="*/ 448 w 842"/>
                <a:gd name="T101" fmla="*/ 1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2" h="436">
                  <a:moveTo>
                    <a:pt x="417" y="0"/>
                  </a:moveTo>
                  <a:cubicBezTo>
                    <a:pt x="396" y="0"/>
                    <a:pt x="376" y="1"/>
                    <a:pt x="355" y="4"/>
                  </a:cubicBezTo>
                  <a:cubicBezTo>
                    <a:pt x="339" y="5"/>
                    <a:pt x="324" y="8"/>
                    <a:pt x="308" y="13"/>
                  </a:cubicBezTo>
                  <a:cubicBezTo>
                    <a:pt x="293" y="17"/>
                    <a:pt x="278" y="22"/>
                    <a:pt x="264" y="28"/>
                  </a:cubicBezTo>
                  <a:cubicBezTo>
                    <a:pt x="254" y="32"/>
                    <a:pt x="245" y="36"/>
                    <a:pt x="236" y="41"/>
                  </a:cubicBezTo>
                  <a:cubicBezTo>
                    <a:pt x="227" y="46"/>
                    <a:pt x="218" y="50"/>
                    <a:pt x="210" y="56"/>
                  </a:cubicBezTo>
                  <a:cubicBezTo>
                    <a:pt x="192" y="66"/>
                    <a:pt x="176" y="77"/>
                    <a:pt x="160" y="89"/>
                  </a:cubicBezTo>
                  <a:cubicBezTo>
                    <a:pt x="128" y="113"/>
                    <a:pt x="97" y="138"/>
                    <a:pt x="67" y="163"/>
                  </a:cubicBezTo>
                  <a:cubicBezTo>
                    <a:pt x="53" y="174"/>
                    <a:pt x="39" y="185"/>
                    <a:pt x="25" y="196"/>
                  </a:cubicBezTo>
                  <a:cubicBezTo>
                    <a:pt x="21" y="199"/>
                    <a:pt x="17" y="202"/>
                    <a:pt x="14" y="205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9" y="209"/>
                    <a:pt x="8" y="210"/>
                    <a:pt x="7" y="211"/>
                  </a:cubicBezTo>
                  <a:cubicBezTo>
                    <a:pt x="5" y="214"/>
                    <a:pt x="3" y="217"/>
                    <a:pt x="2" y="220"/>
                  </a:cubicBezTo>
                  <a:cubicBezTo>
                    <a:pt x="0" y="226"/>
                    <a:pt x="1" y="233"/>
                    <a:pt x="4" y="239"/>
                  </a:cubicBezTo>
                  <a:cubicBezTo>
                    <a:pt x="6" y="242"/>
                    <a:pt x="8" y="245"/>
                    <a:pt x="10" y="247"/>
                  </a:cubicBezTo>
                  <a:cubicBezTo>
                    <a:pt x="11" y="249"/>
                    <a:pt x="13" y="251"/>
                    <a:pt x="15" y="253"/>
                  </a:cubicBezTo>
                  <a:cubicBezTo>
                    <a:pt x="19" y="257"/>
                    <a:pt x="23" y="261"/>
                    <a:pt x="27" y="264"/>
                  </a:cubicBezTo>
                  <a:cubicBezTo>
                    <a:pt x="39" y="274"/>
                    <a:pt x="39" y="274"/>
                    <a:pt x="39" y="274"/>
                  </a:cubicBezTo>
                  <a:cubicBezTo>
                    <a:pt x="47" y="281"/>
                    <a:pt x="55" y="287"/>
                    <a:pt x="64" y="294"/>
                  </a:cubicBezTo>
                  <a:cubicBezTo>
                    <a:pt x="80" y="307"/>
                    <a:pt x="97" y="319"/>
                    <a:pt x="115" y="330"/>
                  </a:cubicBezTo>
                  <a:cubicBezTo>
                    <a:pt x="151" y="353"/>
                    <a:pt x="189" y="373"/>
                    <a:pt x="228" y="389"/>
                  </a:cubicBezTo>
                  <a:cubicBezTo>
                    <a:pt x="248" y="397"/>
                    <a:pt x="268" y="404"/>
                    <a:pt x="287" y="411"/>
                  </a:cubicBezTo>
                  <a:cubicBezTo>
                    <a:pt x="307" y="418"/>
                    <a:pt x="328" y="424"/>
                    <a:pt x="348" y="429"/>
                  </a:cubicBezTo>
                  <a:cubicBezTo>
                    <a:pt x="369" y="433"/>
                    <a:pt x="390" y="436"/>
                    <a:pt x="411" y="436"/>
                  </a:cubicBezTo>
                  <a:cubicBezTo>
                    <a:pt x="417" y="436"/>
                    <a:pt x="422" y="436"/>
                    <a:pt x="427" y="436"/>
                  </a:cubicBezTo>
                  <a:cubicBezTo>
                    <a:pt x="443" y="436"/>
                    <a:pt x="459" y="436"/>
                    <a:pt x="474" y="435"/>
                  </a:cubicBezTo>
                  <a:cubicBezTo>
                    <a:pt x="517" y="432"/>
                    <a:pt x="559" y="426"/>
                    <a:pt x="600" y="414"/>
                  </a:cubicBezTo>
                  <a:cubicBezTo>
                    <a:pt x="641" y="403"/>
                    <a:pt x="681" y="386"/>
                    <a:pt x="716" y="363"/>
                  </a:cubicBezTo>
                  <a:cubicBezTo>
                    <a:pt x="734" y="352"/>
                    <a:pt x="751" y="339"/>
                    <a:pt x="766" y="325"/>
                  </a:cubicBezTo>
                  <a:cubicBezTo>
                    <a:pt x="782" y="310"/>
                    <a:pt x="796" y="295"/>
                    <a:pt x="808" y="278"/>
                  </a:cubicBezTo>
                  <a:cubicBezTo>
                    <a:pt x="812" y="272"/>
                    <a:pt x="812" y="272"/>
                    <a:pt x="812" y="272"/>
                  </a:cubicBezTo>
                  <a:cubicBezTo>
                    <a:pt x="816" y="265"/>
                    <a:pt x="816" y="265"/>
                    <a:pt x="816" y="265"/>
                  </a:cubicBezTo>
                  <a:cubicBezTo>
                    <a:pt x="819" y="261"/>
                    <a:pt x="822" y="257"/>
                    <a:pt x="824" y="253"/>
                  </a:cubicBezTo>
                  <a:cubicBezTo>
                    <a:pt x="826" y="249"/>
                    <a:pt x="826" y="249"/>
                    <a:pt x="826" y="249"/>
                  </a:cubicBezTo>
                  <a:cubicBezTo>
                    <a:pt x="827" y="248"/>
                    <a:pt x="828" y="247"/>
                    <a:pt x="828" y="246"/>
                  </a:cubicBezTo>
                  <a:cubicBezTo>
                    <a:pt x="829" y="244"/>
                    <a:pt x="831" y="241"/>
                    <a:pt x="832" y="239"/>
                  </a:cubicBezTo>
                  <a:cubicBezTo>
                    <a:pt x="832" y="238"/>
                    <a:pt x="832" y="237"/>
                    <a:pt x="831" y="236"/>
                  </a:cubicBezTo>
                  <a:cubicBezTo>
                    <a:pt x="830" y="235"/>
                    <a:pt x="830" y="235"/>
                    <a:pt x="829" y="235"/>
                  </a:cubicBezTo>
                  <a:cubicBezTo>
                    <a:pt x="827" y="235"/>
                    <a:pt x="825" y="236"/>
                    <a:pt x="824" y="239"/>
                  </a:cubicBezTo>
                  <a:cubicBezTo>
                    <a:pt x="787" y="302"/>
                    <a:pt x="726" y="352"/>
                    <a:pt x="658" y="380"/>
                  </a:cubicBezTo>
                  <a:cubicBezTo>
                    <a:pt x="640" y="387"/>
                    <a:pt x="622" y="392"/>
                    <a:pt x="604" y="398"/>
                  </a:cubicBezTo>
                  <a:cubicBezTo>
                    <a:pt x="585" y="403"/>
                    <a:pt x="567" y="407"/>
                    <a:pt x="548" y="410"/>
                  </a:cubicBezTo>
                  <a:cubicBezTo>
                    <a:pt x="512" y="416"/>
                    <a:pt x="476" y="419"/>
                    <a:pt x="440" y="419"/>
                  </a:cubicBezTo>
                  <a:cubicBezTo>
                    <a:pt x="437" y="419"/>
                    <a:pt x="435" y="419"/>
                    <a:pt x="433" y="419"/>
                  </a:cubicBezTo>
                  <a:cubicBezTo>
                    <a:pt x="414" y="418"/>
                    <a:pt x="395" y="417"/>
                    <a:pt x="376" y="414"/>
                  </a:cubicBezTo>
                  <a:cubicBezTo>
                    <a:pt x="357" y="411"/>
                    <a:pt x="338" y="407"/>
                    <a:pt x="320" y="402"/>
                  </a:cubicBezTo>
                  <a:cubicBezTo>
                    <a:pt x="301" y="396"/>
                    <a:pt x="283" y="389"/>
                    <a:pt x="265" y="382"/>
                  </a:cubicBezTo>
                  <a:cubicBezTo>
                    <a:pt x="261" y="381"/>
                    <a:pt x="256" y="379"/>
                    <a:pt x="250" y="376"/>
                  </a:cubicBezTo>
                  <a:cubicBezTo>
                    <a:pt x="245" y="374"/>
                    <a:pt x="240" y="372"/>
                    <a:pt x="234" y="369"/>
                  </a:cubicBezTo>
                  <a:cubicBezTo>
                    <a:pt x="231" y="368"/>
                    <a:pt x="228" y="366"/>
                    <a:pt x="225" y="365"/>
                  </a:cubicBezTo>
                  <a:cubicBezTo>
                    <a:pt x="222" y="363"/>
                    <a:pt x="219" y="362"/>
                    <a:pt x="216" y="361"/>
                  </a:cubicBezTo>
                  <a:cubicBezTo>
                    <a:pt x="214" y="359"/>
                    <a:pt x="211" y="358"/>
                    <a:pt x="208" y="356"/>
                  </a:cubicBezTo>
                  <a:cubicBezTo>
                    <a:pt x="205" y="355"/>
                    <a:pt x="202" y="353"/>
                    <a:pt x="199" y="352"/>
                  </a:cubicBezTo>
                  <a:cubicBezTo>
                    <a:pt x="165" y="334"/>
                    <a:pt x="136" y="315"/>
                    <a:pt x="109" y="295"/>
                  </a:cubicBezTo>
                  <a:cubicBezTo>
                    <a:pt x="95" y="284"/>
                    <a:pt x="81" y="274"/>
                    <a:pt x="67" y="262"/>
                  </a:cubicBezTo>
                  <a:cubicBezTo>
                    <a:pt x="64" y="259"/>
                    <a:pt x="61" y="256"/>
                    <a:pt x="57" y="253"/>
                  </a:cubicBezTo>
                  <a:cubicBezTo>
                    <a:pt x="54" y="250"/>
                    <a:pt x="50" y="247"/>
                    <a:pt x="47" y="244"/>
                  </a:cubicBezTo>
                  <a:cubicBezTo>
                    <a:pt x="43" y="241"/>
                    <a:pt x="40" y="238"/>
                    <a:pt x="37" y="236"/>
                  </a:cubicBezTo>
                  <a:cubicBezTo>
                    <a:pt x="36" y="234"/>
                    <a:pt x="35" y="233"/>
                    <a:pt x="34" y="231"/>
                  </a:cubicBezTo>
                  <a:cubicBezTo>
                    <a:pt x="33" y="230"/>
                    <a:pt x="33" y="230"/>
                    <a:pt x="33" y="230"/>
                  </a:cubicBezTo>
                  <a:cubicBezTo>
                    <a:pt x="33" y="230"/>
                    <a:pt x="33" y="230"/>
                    <a:pt x="33" y="230"/>
                  </a:cubicBezTo>
                  <a:cubicBezTo>
                    <a:pt x="32" y="230"/>
                    <a:pt x="32" y="230"/>
                    <a:pt x="32" y="230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4" y="227"/>
                    <a:pt x="34" y="227"/>
                    <a:pt x="34" y="227"/>
                  </a:cubicBezTo>
                  <a:cubicBezTo>
                    <a:pt x="39" y="224"/>
                    <a:pt x="39" y="224"/>
                    <a:pt x="39" y="224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48" y="217"/>
                    <a:pt x="52" y="214"/>
                    <a:pt x="56" y="210"/>
                  </a:cubicBezTo>
                  <a:cubicBezTo>
                    <a:pt x="72" y="198"/>
                    <a:pt x="88" y="186"/>
                    <a:pt x="103" y="174"/>
                  </a:cubicBezTo>
                  <a:cubicBezTo>
                    <a:pt x="134" y="149"/>
                    <a:pt x="164" y="125"/>
                    <a:pt x="195" y="103"/>
                  </a:cubicBezTo>
                  <a:cubicBezTo>
                    <a:pt x="220" y="86"/>
                    <a:pt x="245" y="71"/>
                    <a:pt x="272" y="60"/>
                  </a:cubicBezTo>
                  <a:cubicBezTo>
                    <a:pt x="285" y="54"/>
                    <a:pt x="298" y="49"/>
                    <a:pt x="312" y="45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6" y="41"/>
                    <a:pt x="330" y="40"/>
                    <a:pt x="333" y="39"/>
                  </a:cubicBezTo>
                  <a:cubicBezTo>
                    <a:pt x="336" y="39"/>
                    <a:pt x="340" y="38"/>
                    <a:pt x="344" y="37"/>
                  </a:cubicBezTo>
                  <a:cubicBezTo>
                    <a:pt x="347" y="37"/>
                    <a:pt x="351" y="36"/>
                    <a:pt x="354" y="36"/>
                  </a:cubicBezTo>
                  <a:cubicBezTo>
                    <a:pt x="375" y="33"/>
                    <a:pt x="397" y="32"/>
                    <a:pt x="418" y="32"/>
                  </a:cubicBezTo>
                  <a:cubicBezTo>
                    <a:pt x="450" y="32"/>
                    <a:pt x="482" y="34"/>
                    <a:pt x="514" y="38"/>
                  </a:cubicBezTo>
                  <a:cubicBezTo>
                    <a:pt x="541" y="42"/>
                    <a:pt x="567" y="47"/>
                    <a:pt x="593" y="55"/>
                  </a:cubicBezTo>
                  <a:cubicBezTo>
                    <a:pt x="618" y="63"/>
                    <a:pt x="643" y="73"/>
                    <a:pt x="668" y="85"/>
                  </a:cubicBezTo>
                  <a:cubicBezTo>
                    <a:pt x="680" y="91"/>
                    <a:pt x="692" y="97"/>
                    <a:pt x="705" y="103"/>
                  </a:cubicBezTo>
                  <a:cubicBezTo>
                    <a:pt x="717" y="109"/>
                    <a:pt x="729" y="115"/>
                    <a:pt x="741" y="122"/>
                  </a:cubicBezTo>
                  <a:cubicBezTo>
                    <a:pt x="753" y="129"/>
                    <a:pt x="765" y="137"/>
                    <a:pt x="775" y="147"/>
                  </a:cubicBezTo>
                  <a:cubicBezTo>
                    <a:pt x="785" y="157"/>
                    <a:pt x="795" y="168"/>
                    <a:pt x="803" y="180"/>
                  </a:cubicBezTo>
                  <a:cubicBezTo>
                    <a:pt x="808" y="187"/>
                    <a:pt x="814" y="195"/>
                    <a:pt x="820" y="199"/>
                  </a:cubicBezTo>
                  <a:cubicBezTo>
                    <a:pt x="824" y="201"/>
                    <a:pt x="828" y="204"/>
                    <a:pt x="832" y="205"/>
                  </a:cubicBezTo>
                  <a:cubicBezTo>
                    <a:pt x="833" y="206"/>
                    <a:pt x="835" y="207"/>
                    <a:pt x="837" y="207"/>
                  </a:cubicBezTo>
                  <a:cubicBezTo>
                    <a:pt x="838" y="207"/>
                    <a:pt x="839" y="206"/>
                    <a:pt x="840" y="205"/>
                  </a:cubicBezTo>
                  <a:cubicBezTo>
                    <a:pt x="842" y="202"/>
                    <a:pt x="840" y="195"/>
                    <a:pt x="838" y="190"/>
                  </a:cubicBezTo>
                  <a:cubicBezTo>
                    <a:pt x="834" y="178"/>
                    <a:pt x="827" y="166"/>
                    <a:pt x="819" y="154"/>
                  </a:cubicBezTo>
                  <a:cubicBezTo>
                    <a:pt x="814" y="146"/>
                    <a:pt x="808" y="139"/>
                    <a:pt x="802" y="131"/>
                  </a:cubicBezTo>
                  <a:cubicBezTo>
                    <a:pt x="795" y="124"/>
                    <a:pt x="788" y="117"/>
                    <a:pt x="780" y="111"/>
                  </a:cubicBezTo>
                  <a:cubicBezTo>
                    <a:pt x="764" y="98"/>
                    <a:pt x="748" y="89"/>
                    <a:pt x="732" y="81"/>
                  </a:cubicBezTo>
                  <a:cubicBezTo>
                    <a:pt x="716" y="73"/>
                    <a:pt x="700" y="65"/>
                    <a:pt x="684" y="57"/>
                  </a:cubicBezTo>
                  <a:cubicBezTo>
                    <a:pt x="660" y="46"/>
                    <a:pt x="635" y="35"/>
                    <a:pt x="609" y="27"/>
                  </a:cubicBezTo>
                  <a:cubicBezTo>
                    <a:pt x="596" y="22"/>
                    <a:pt x="582" y="19"/>
                    <a:pt x="569" y="15"/>
                  </a:cubicBezTo>
                  <a:cubicBezTo>
                    <a:pt x="555" y="12"/>
                    <a:pt x="542" y="10"/>
                    <a:pt x="528" y="8"/>
                  </a:cubicBezTo>
                  <a:cubicBezTo>
                    <a:pt x="502" y="4"/>
                    <a:pt x="475" y="2"/>
                    <a:pt x="448" y="1"/>
                  </a:cubicBezTo>
                  <a:cubicBezTo>
                    <a:pt x="438" y="0"/>
                    <a:pt x="427" y="0"/>
                    <a:pt x="41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811" name="Group 4"/>
          <p:cNvGrpSpPr>
            <a:grpSpLocks noChangeAspect="1"/>
          </p:cNvGrpSpPr>
          <p:nvPr userDrawn="1"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8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813" name="Group 205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1384" name="Line 5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5" name="Line 6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6" name="Line 7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7" name="Line 8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8" name="Line 9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9" name="Line 10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0" name="Line 11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1" name="Line 12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2" name="Line 13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3" name="Line 14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4" name="Line 15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5" name="Line 16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6" name="Line 17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7" name="Line 18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8" name="Line 19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9" name="Line 20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0" name="Line 21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1" name="Line 22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2" name="Line 23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3" name="Line 24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4" name="Line 25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5" name="Line 26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6" name="Line 27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7" name="Line 28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8" name="Line 29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9" name="Line 30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0" name="Line 31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1" name="Line 32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2" name="Line 33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3" name="Line 34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4" name="Line 35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5" name="Line 36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6" name="Line 37"/>
              <p:cNvSpPr>
                <a:spLocks noChangeShapeType="1"/>
              </p:cNvSpPr>
              <p:nvPr userDrawn="1"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7" name="Line 38"/>
              <p:cNvSpPr>
                <a:spLocks noChangeShapeType="1"/>
              </p:cNvSpPr>
              <p:nvPr userDrawn="1"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8" name="Line 39"/>
              <p:cNvSpPr>
                <a:spLocks noChangeShapeType="1"/>
              </p:cNvSpPr>
              <p:nvPr userDrawn="1"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9" name="Line 40"/>
              <p:cNvSpPr>
                <a:spLocks noChangeShapeType="1"/>
              </p:cNvSpPr>
              <p:nvPr userDrawn="1"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0" name="Line 41"/>
              <p:cNvSpPr>
                <a:spLocks noChangeShapeType="1"/>
              </p:cNvSpPr>
              <p:nvPr userDrawn="1"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1" name="Line 42"/>
              <p:cNvSpPr>
                <a:spLocks noChangeShapeType="1"/>
              </p:cNvSpPr>
              <p:nvPr userDrawn="1"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2" name="Line 43"/>
              <p:cNvSpPr>
                <a:spLocks noChangeShapeType="1"/>
              </p:cNvSpPr>
              <p:nvPr userDrawn="1"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3" name="Line 44"/>
              <p:cNvSpPr>
                <a:spLocks noChangeShapeType="1"/>
              </p:cNvSpPr>
              <p:nvPr userDrawn="1"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4" name="Line 45"/>
              <p:cNvSpPr>
                <a:spLocks noChangeShapeType="1"/>
              </p:cNvSpPr>
              <p:nvPr userDrawn="1"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5" name="Line 46"/>
              <p:cNvSpPr>
                <a:spLocks noChangeShapeType="1"/>
              </p:cNvSpPr>
              <p:nvPr userDrawn="1"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6" name="Line 47"/>
              <p:cNvSpPr>
                <a:spLocks noChangeShapeType="1"/>
              </p:cNvSpPr>
              <p:nvPr userDrawn="1"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7" name="Line 48"/>
              <p:cNvSpPr>
                <a:spLocks noChangeShapeType="1"/>
              </p:cNvSpPr>
              <p:nvPr userDrawn="1"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8" name="Line 49"/>
              <p:cNvSpPr>
                <a:spLocks noChangeShapeType="1"/>
              </p:cNvSpPr>
              <p:nvPr userDrawn="1"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9" name="Line 50"/>
              <p:cNvSpPr>
                <a:spLocks noChangeShapeType="1"/>
              </p:cNvSpPr>
              <p:nvPr userDrawn="1"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0" name="Line 51"/>
              <p:cNvSpPr>
                <a:spLocks noChangeShapeType="1"/>
              </p:cNvSpPr>
              <p:nvPr userDrawn="1"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1" name="Line 52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2" name="Line 53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3" name="Line 54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4" name="Line 55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5" name="Line 56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6" name="Line 57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7" name="Line 58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8" name="Line 59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9" name="Line 60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0" name="Line 61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1" name="Line 62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2" name="Line 63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3" name="Line 64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4" name="Line 65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5" name="Line 66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6" name="Line 67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7" name="Line 68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8" name="Line 69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9" name="Line 70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0" name="Line 71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1" name="Line 72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2" name="Line 73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3" name="Line 74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4" name="Line 75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5" name="Line 76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6" name="Line 77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7" name="Line 78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8" name="Line 79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9" name="Line 80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0" name="Line 81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1" name="Line 82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2" name="Line 83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3" name="Line 84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4" name="Line 85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5" name="Line 86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6" name="Line 87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7" name="Line 88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8" name="Line 89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9" name="Line 90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0" name="Line 91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1" name="Line 92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2" name="Line 93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3" name="Line 94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4" name="Line 95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5" name="Line 96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6" name="Line 97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7" name="Line 98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8" name="Line 99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9" name="Line 100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0" name="Line 101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1" name="Line 102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2" name="Line 103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3" name="Line 104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4" name="Line 105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5" name="Line 106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6" name="Line 107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7" name="Line 108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8" name="Line 109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9" name="Line 110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0" name="Line 111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1" name="Line 112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2" name="Line 113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3" name="Line 114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4" name="Line 115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5" name="Line 116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6" name="Line 117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7" name="Line 118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8" name="Line 119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9" name="Line 120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0" name="Line 121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1" name="Line 122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2" name="Line 123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3" name="Line 124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4" name="Line 125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5" name="Line 126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6" name="Line 127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7" name="Line 128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8" name="Line 129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9" name="Line 130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0" name="Line 131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1" name="Line 132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2" name="Line 133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3" name="Line 134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4" name="Line 135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5" name="Line 136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6" name="Line 137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7" name="Line 138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8" name="Line 139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9" name="Line 140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0" name="Line 141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1" name="Line 142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2" name="Line 143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3" name="Line 144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4" name="Line 145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5" name="Line 146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6" name="Line 147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7" name="Line 148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8" name="Line 149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9" name="Line 150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0" name="Line 151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1" name="Line 152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2" name="Line 153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3" name="Line 154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4" name="Line 155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5" name="Line 156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6" name="Line 157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7" name="Line 158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8" name="Line 159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9" name="Line 160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0" name="Line 161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1" name="Line 162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2" name="Line 163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3" name="Line 164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4" name="Line 165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5" name="Line 166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6" name="Line 167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7" name="Line 168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8" name="Line 169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9" name="Line 170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0" name="Line 171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1" name="Line 172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2" name="Line 173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3" name="Line 174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4" name="Line 175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5" name="Line 176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6" name="Line 177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7" name="Line 178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8" name="Line 179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9" name="Line 180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0" name="Line 181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1" name="Line 182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2" name="Line 183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3" name="Line 184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4" name="Line 185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5" name="Line 186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6" name="Line 187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7" name="Line 188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8" name="Line 189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9" name="Line 190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0" name="Line 191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1" name="Line 192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2" name="Line 193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3" name="Line 194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4" name="Line 195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5" name="Line 196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6" name="Line 19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7" name="Line 19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8" name="Line 19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9" name="Line 20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80" name="Line 20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81" name="Line 20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82" name="Line 20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83" name="Line 20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14" name="Group 406"/>
            <p:cNvGrpSpPr>
              <a:grpSpLocks/>
            </p:cNvGrpSpPr>
            <p:nvPr userDrawn="1"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1184" name="Line 206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5" name="Line 207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6" name="Line 208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7" name="Line 209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8" name="Line 210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9" name="Line 211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0" name="Line 212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1" name="Line 213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2" name="Line 214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3" name="Line 215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4" name="Line 216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5" name="Line 217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6" name="Line 218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7" name="Line 219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8" name="Line 220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9" name="Line 221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0" name="Line 222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1" name="Line 223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2" name="Line 224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3" name="Line 225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4" name="Line 226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5" name="Line 227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6" name="Line 228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7" name="Line 229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8" name="Line 230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9" name="Line 231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0" name="Line 232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1" name="Line 233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2" name="Line 234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3" name="Line 235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4" name="Line 236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5" name="Line 237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6" name="Line 238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7" name="Line 239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8" name="Line 240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9" name="Line 241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0" name="Line 242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1" name="Line 243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2" name="Line 244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3" name="Line 245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4" name="Line 246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5" name="Line 247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6" name="Line 248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7" name="Line 249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8" name="Line 250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9" name="Line 251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0" name="Line 252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1" name="Line 253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2" name="Line 254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3" name="Line 255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4" name="Line 256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5" name="Line 257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6" name="Line 258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7" name="Line 259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8" name="Line 260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9" name="Line 261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0" name="Line 262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1" name="Line 263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2" name="Line 264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3" name="Line 265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4" name="Line 266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5" name="Line 267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6" name="Line 268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7" name="Line 269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8" name="Line 270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9" name="Line 271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0" name="Line 272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1" name="Line 273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2" name="Line 274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3" name="Line 275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4" name="Line 276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5" name="Line 277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6" name="Line 278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7" name="Line 279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8" name="Line 280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9" name="Line 281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0" name="Line 282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1" name="Line 283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2" name="Line 284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3" name="Line 285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4" name="Line 286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5" name="Line 287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6" name="Line 288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7" name="Line 289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8" name="Line 290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9" name="Line 291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0" name="Line 292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1" name="Line 293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2" name="Line 294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3" name="Line 295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4" name="Line 296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5" name="Line 297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6" name="Line 298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7" name="Line 299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8" name="Line 300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9" name="Line 301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0" name="Line 302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1" name="Line 303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2" name="Line 304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3" name="Line 305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4" name="Line 306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5" name="Line 307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6" name="Line 308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7" name="Line 309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8" name="Line 310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9" name="Line 311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0" name="Line 312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1" name="Line 313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2" name="Line 314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3" name="Line 315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4" name="Line 316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5" name="Line 317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6" name="Line 318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7" name="Line 319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8" name="Line 320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9" name="Line 321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0" name="Line 322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1" name="Line 323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2" name="Line 324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3" name="Line 325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4" name="Line 326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5" name="Line 327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6" name="Line 328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7" name="Line 329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8" name="Line 330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9" name="Line 331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0" name="Line 332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1" name="Line 333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2" name="Line 334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3" name="Line 335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4" name="Line 336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5" name="Line 337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6" name="Line 338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7" name="Line 339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8" name="Line 340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9" name="Line 341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0" name="Line 342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1" name="Line 343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2" name="Line 344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3" name="Line 345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4" name="Line 346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5" name="Line 347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6" name="Line 348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7" name="Line 349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8" name="Line 350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9" name="Line 351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0" name="Line 352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1" name="Line 353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2" name="Line 354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3" name="Line 355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4" name="Line 356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5" name="Line 357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6" name="Line 358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7" name="Line 359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8" name="Line 360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9" name="Line 361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0" name="Line 362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1" name="Line 363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2" name="Line 364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3" name="Line 365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4" name="Line 366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5" name="Line 367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6" name="Line 368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7" name="Line 369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8" name="Line 370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9" name="Line 371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0" name="Line 372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1" name="Line 373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2" name="Line 374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3" name="Line 375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4" name="Line 376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5" name="Line 377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6" name="Line 378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7" name="Line 379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8" name="Line 380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9" name="Line 381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0" name="Line 382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1" name="Line 383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2" name="Line 384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3" name="Line 385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4" name="Line 386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5" name="Line 387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6" name="Line 388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7" name="Line 389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8" name="Line 390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9" name="Line 391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0" name="Line 392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1" name="Line 393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2" name="Line 394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3" name="Line 395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4" name="Line 396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5" name="Line 397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6" name="Line 398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7" name="Line 399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8" name="Line 400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9" name="Line 401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0" name="Line 402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1" name="Line 403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2" name="Line 404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3" name="Line 405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15" name="Group 607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984" name="Line 40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5" name="Line 40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6" name="Line 40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7" name="Line 41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8" name="Line 41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9" name="Line 41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0" name="Line 41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1" name="Line 41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2" name="Line 415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3" name="Line 416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4" name="Line 417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5" name="Line 418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6" name="Line 419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7" name="Line 420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8" name="Line 421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9" name="Line 422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0" name="Line 423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1" name="Line 424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2" name="Line 425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3" name="Line 426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4" name="Line 427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5" name="Line 428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6" name="Line 429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7" name="Line 430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8" name="Line 431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9" name="Line 432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0" name="Line 433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1" name="Line 434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2" name="Line 435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3" name="Line 436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4" name="Line 437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5" name="Line 438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6" name="Line 439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7" name="Line 440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8" name="Line 441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9" name="Line 442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0" name="Line 443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1" name="Line 444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2" name="Line 445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3" name="Line 446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4" name="Line 447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5" name="Line 448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6" name="Line 449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7" name="Line 450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8" name="Line 451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9" name="Line 452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0" name="Line 453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1" name="Line 454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2" name="Line 455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3" name="Line 456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4" name="Line 457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5" name="Line 458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6" name="Line 459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7" name="Line 460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8" name="Line 461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9" name="Line 462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0" name="Line 463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1" name="Line 464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2" name="Line 465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3" name="Line 466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4" name="Line 467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5" name="Line 468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6" name="Line 469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7" name="Line 470"/>
              <p:cNvSpPr>
                <a:spLocks noChangeShapeType="1"/>
              </p:cNvSpPr>
              <p:nvPr userDrawn="1"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8" name="Line 471"/>
              <p:cNvSpPr>
                <a:spLocks noChangeShapeType="1"/>
              </p:cNvSpPr>
              <p:nvPr userDrawn="1"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9" name="Line 472"/>
              <p:cNvSpPr>
                <a:spLocks noChangeShapeType="1"/>
              </p:cNvSpPr>
              <p:nvPr userDrawn="1"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0" name="Line 473"/>
              <p:cNvSpPr>
                <a:spLocks noChangeShapeType="1"/>
              </p:cNvSpPr>
              <p:nvPr userDrawn="1"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1" name="Line 474"/>
              <p:cNvSpPr>
                <a:spLocks noChangeShapeType="1"/>
              </p:cNvSpPr>
              <p:nvPr userDrawn="1"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2" name="Line 475"/>
              <p:cNvSpPr>
                <a:spLocks noChangeShapeType="1"/>
              </p:cNvSpPr>
              <p:nvPr userDrawn="1"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3" name="Line 476"/>
              <p:cNvSpPr>
                <a:spLocks noChangeShapeType="1"/>
              </p:cNvSpPr>
              <p:nvPr userDrawn="1"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4" name="Line 477"/>
              <p:cNvSpPr>
                <a:spLocks noChangeShapeType="1"/>
              </p:cNvSpPr>
              <p:nvPr userDrawn="1"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5" name="Line 478"/>
              <p:cNvSpPr>
                <a:spLocks noChangeShapeType="1"/>
              </p:cNvSpPr>
              <p:nvPr userDrawn="1"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6" name="Line 479"/>
              <p:cNvSpPr>
                <a:spLocks noChangeShapeType="1"/>
              </p:cNvSpPr>
              <p:nvPr userDrawn="1"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7" name="Line 480"/>
              <p:cNvSpPr>
                <a:spLocks noChangeShapeType="1"/>
              </p:cNvSpPr>
              <p:nvPr userDrawn="1"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8" name="Line 481"/>
              <p:cNvSpPr>
                <a:spLocks noChangeShapeType="1"/>
              </p:cNvSpPr>
              <p:nvPr userDrawn="1"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9" name="Line 482"/>
              <p:cNvSpPr>
                <a:spLocks noChangeShapeType="1"/>
              </p:cNvSpPr>
              <p:nvPr userDrawn="1"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0" name="Line 483"/>
              <p:cNvSpPr>
                <a:spLocks noChangeShapeType="1"/>
              </p:cNvSpPr>
              <p:nvPr userDrawn="1"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1" name="Line 484"/>
              <p:cNvSpPr>
                <a:spLocks noChangeShapeType="1"/>
              </p:cNvSpPr>
              <p:nvPr userDrawn="1"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2" name="Line 485"/>
              <p:cNvSpPr>
                <a:spLocks noChangeShapeType="1"/>
              </p:cNvSpPr>
              <p:nvPr userDrawn="1"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3" name="Line 486"/>
              <p:cNvSpPr>
                <a:spLocks noChangeShapeType="1"/>
              </p:cNvSpPr>
              <p:nvPr userDrawn="1"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4" name="Line 487"/>
              <p:cNvSpPr>
                <a:spLocks noChangeShapeType="1"/>
              </p:cNvSpPr>
              <p:nvPr userDrawn="1"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5" name="Line 488"/>
              <p:cNvSpPr>
                <a:spLocks noChangeShapeType="1"/>
              </p:cNvSpPr>
              <p:nvPr userDrawn="1"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6" name="Line 489"/>
              <p:cNvSpPr>
                <a:spLocks noChangeShapeType="1"/>
              </p:cNvSpPr>
              <p:nvPr userDrawn="1"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7" name="Line 490"/>
              <p:cNvSpPr>
                <a:spLocks noChangeShapeType="1"/>
              </p:cNvSpPr>
              <p:nvPr userDrawn="1"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8" name="Line 491"/>
              <p:cNvSpPr>
                <a:spLocks noChangeShapeType="1"/>
              </p:cNvSpPr>
              <p:nvPr userDrawn="1"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9" name="Line 492"/>
              <p:cNvSpPr>
                <a:spLocks noChangeShapeType="1"/>
              </p:cNvSpPr>
              <p:nvPr userDrawn="1"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0" name="Line 493"/>
              <p:cNvSpPr>
                <a:spLocks noChangeShapeType="1"/>
              </p:cNvSpPr>
              <p:nvPr userDrawn="1"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1" name="Line 494"/>
              <p:cNvSpPr>
                <a:spLocks noChangeShapeType="1"/>
              </p:cNvSpPr>
              <p:nvPr userDrawn="1"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2" name="Line 495"/>
              <p:cNvSpPr>
                <a:spLocks noChangeShapeType="1"/>
              </p:cNvSpPr>
              <p:nvPr userDrawn="1"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3" name="Line 496"/>
              <p:cNvSpPr>
                <a:spLocks noChangeShapeType="1"/>
              </p:cNvSpPr>
              <p:nvPr userDrawn="1"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4" name="Line 497"/>
              <p:cNvSpPr>
                <a:spLocks noChangeShapeType="1"/>
              </p:cNvSpPr>
              <p:nvPr userDrawn="1"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5" name="Line 498"/>
              <p:cNvSpPr>
                <a:spLocks noChangeShapeType="1"/>
              </p:cNvSpPr>
              <p:nvPr userDrawn="1"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6" name="Line 499"/>
              <p:cNvSpPr>
                <a:spLocks noChangeShapeType="1"/>
              </p:cNvSpPr>
              <p:nvPr userDrawn="1"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7" name="Line 500"/>
              <p:cNvSpPr>
                <a:spLocks noChangeShapeType="1"/>
              </p:cNvSpPr>
              <p:nvPr userDrawn="1"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8" name="Line 501"/>
              <p:cNvSpPr>
                <a:spLocks noChangeShapeType="1"/>
              </p:cNvSpPr>
              <p:nvPr userDrawn="1"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9" name="Line 502"/>
              <p:cNvSpPr>
                <a:spLocks noChangeShapeType="1"/>
              </p:cNvSpPr>
              <p:nvPr userDrawn="1"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0" name="Line 503"/>
              <p:cNvSpPr>
                <a:spLocks noChangeShapeType="1"/>
              </p:cNvSpPr>
              <p:nvPr userDrawn="1"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1" name="Line 504"/>
              <p:cNvSpPr>
                <a:spLocks noChangeShapeType="1"/>
              </p:cNvSpPr>
              <p:nvPr userDrawn="1"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2" name="Line 505"/>
              <p:cNvSpPr>
                <a:spLocks noChangeShapeType="1"/>
              </p:cNvSpPr>
              <p:nvPr userDrawn="1"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3" name="Line 506"/>
              <p:cNvSpPr>
                <a:spLocks noChangeShapeType="1"/>
              </p:cNvSpPr>
              <p:nvPr userDrawn="1"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4" name="Line 507"/>
              <p:cNvSpPr>
                <a:spLocks noChangeShapeType="1"/>
              </p:cNvSpPr>
              <p:nvPr userDrawn="1"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5" name="Line 508"/>
              <p:cNvSpPr>
                <a:spLocks noChangeShapeType="1"/>
              </p:cNvSpPr>
              <p:nvPr userDrawn="1"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6" name="Line 509"/>
              <p:cNvSpPr>
                <a:spLocks noChangeShapeType="1"/>
              </p:cNvSpPr>
              <p:nvPr userDrawn="1"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7" name="Line 510"/>
              <p:cNvSpPr>
                <a:spLocks noChangeShapeType="1"/>
              </p:cNvSpPr>
              <p:nvPr userDrawn="1"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8" name="Line 511"/>
              <p:cNvSpPr>
                <a:spLocks noChangeShapeType="1"/>
              </p:cNvSpPr>
              <p:nvPr userDrawn="1"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9" name="Line 512"/>
              <p:cNvSpPr>
                <a:spLocks noChangeShapeType="1"/>
              </p:cNvSpPr>
              <p:nvPr userDrawn="1"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0" name="Line 513"/>
              <p:cNvSpPr>
                <a:spLocks noChangeShapeType="1"/>
              </p:cNvSpPr>
              <p:nvPr userDrawn="1"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1" name="Line 514"/>
              <p:cNvSpPr>
                <a:spLocks noChangeShapeType="1"/>
              </p:cNvSpPr>
              <p:nvPr userDrawn="1"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2" name="Line 515"/>
              <p:cNvSpPr>
                <a:spLocks noChangeShapeType="1"/>
              </p:cNvSpPr>
              <p:nvPr userDrawn="1"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3" name="Line 516"/>
              <p:cNvSpPr>
                <a:spLocks noChangeShapeType="1"/>
              </p:cNvSpPr>
              <p:nvPr userDrawn="1"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4" name="Line 517"/>
              <p:cNvSpPr>
                <a:spLocks noChangeShapeType="1"/>
              </p:cNvSpPr>
              <p:nvPr userDrawn="1"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5" name="Line 518"/>
              <p:cNvSpPr>
                <a:spLocks noChangeShapeType="1"/>
              </p:cNvSpPr>
              <p:nvPr userDrawn="1"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6" name="Line 519"/>
              <p:cNvSpPr>
                <a:spLocks noChangeShapeType="1"/>
              </p:cNvSpPr>
              <p:nvPr userDrawn="1"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7" name="Line 520"/>
              <p:cNvSpPr>
                <a:spLocks noChangeShapeType="1"/>
              </p:cNvSpPr>
              <p:nvPr userDrawn="1"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8" name="Line 521"/>
              <p:cNvSpPr>
                <a:spLocks noChangeShapeType="1"/>
              </p:cNvSpPr>
              <p:nvPr userDrawn="1"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9" name="Line 522"/>
              <p:cNvSpPr>
                <a:spLocks noChangeShapeType="1"/>
              </p:cNvSpPr>
              <p:nvPr userDrawn="1"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0" name="Line 523"/>
              <p:cNvSpPr>
                <a:spLocks noChangeShapeType="1"/>
              </p:cNvSpPr>
              <p:nvPr userDrawn="1"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1" name="Line 524"/>
              <p:cNvSpPr>
                <a:spLocks noChangeShapeType="1"/>
              </p:cNvSpPr>
              <p:nvPr userDrawn="1"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2" name="Line 525"/>
              <p:cNvSpPr>
                <a:spLocks noChangeShapeType="1"/>
              </p:cNvSpPr>
              <p:nvPr userDrawn="1"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3" name="Line 526"/>
              <p:cNvSpPr>
                <a:spLocks noChangeShapeType="1"/>
              </p:cNvSpPr>
              <p:nvPr userDrawn="1"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4" name="Line 527"/>
              <p:cNvSpPr>
                <a:spLocks noChangeShapeType="1"/>
              </p:cNvSpPr>
              <p:nvPr userDrawn="1"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5" name="Line 528"/>
              <p:cNvSpPr>
                <a:spLocks noChangeShapeType="1"/>
              </p:cNvSpPr>
              <p:nvPr userDrawn="1"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6" name="Line 529"/>
              <p:cNvSpPr>
                <a:spLocks noChangeShapeType="1"/>
              </p:cNvSpPr>
              <p:nvPr userDrawn="1"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7" name="Line 530"/>
              <p:cNvSpPr>
                <a:spLocks noChangeShapeType="1"/>
              </p:cNvSpPr>
              <p:nvPr userDrawn="1"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8" name="Line 531"/>
              <p:cNvSpPr>
                <a:spLocks noChangeShapeType="1"/>
              </p:cNvSpPr>
              <p:nvPr userDrawn="1"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9" name="Line 532"/>
              <p:cNvSpPr>
                <a:spLocks noChangeShapeType="1"/>
              </p:cNvSpPr>
              <p:nvPr userDrawn="1"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0" name="Line 533"/>
              <p:cNvSpPr>
                <a:spLocks noChangeShapeType="1"/>
              </p:cNvSpPr>
              <p:nvPr userDrawn="1"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1" name="Line 534"/>
              <p:cNvSpPr>
                <a:spLocks noChangeShapeType="1"/>
              </p:cNvSpPr>
              <p:nvPr userDrawn="1"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2" name="Line 535"/>
              <p:cNvSpPr>
                <a:spLocks noChangeShapeType="1"/>
              </p:cNvSpPr>
              <p:nvPr userDrawn="1"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3" name="Line 536"/>
              <p:cNvSpPr>
                <a:spLocks noChangeShapeType="1"/>
              </p:cNvSpPr>
              <p:nvPr userDrawn="1"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4" name="Line 537"/>
              <p:cNvSpPr>
                <a:spLocks noChangeShapeType="1"/>
              </p:cNvSpPr>
              <p:nvPr userDrawn="1"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5" name="Line 538"/>
              <p:cNvSpPr>
                <a:spLocks noChangeShapeType="1"/>
              </p:cNvSpPr>
              <p:nvPr userDrawn="1"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6" name="Line 539"/>
              <p:cNvSpPr>
                <a:spLocks noChangeShapeType="1"/>
              </p:cNvSpPr>
              <p:nvPr userDrawn="1"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7" name="Line 540"/>
              <p:cNvSpPr>
                <a:spLocks noChangeShapeType="1"/>
              </p:cNvSpPr>
              <p:nvPr userDrawn="1"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8" name="Line 541"/>
              <p:cNvSpPr>
                <a:spLocks noChangeShapeType="1"/>
              </p:cNvSpPr>
              <p:nvPr userDrawn="1"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9" name="Line 542"/>
              <p:cNvSpPr>
                <a:spLocks noChangeShapeType="1"/>
              </p:cNvSpPr>
              <p:nvPr userDrawn="1"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0" name="Line 543"/>
              <p:cNvSpPr>
                <a:spLocks noChangeShapeType="1"/>
              </p:cNvSpPr>
              <p:nvPr userDrawn="1"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1" name="Line 544"/>
              <p:cNvSpPr>
                <a:spLocks noChangeShapeType="1"/>
              </p:cNvSpPr>
              <p:nvPr userDrawn="1"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2" name="Line 545"/>
              <p:cNvSpPr>
                <a:spLocks noChangeShapeType="1"/>
              </p:cNvSpPr>
              <p:nvPr userDrawn="1"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3" name="Line 546"/>
              <p:cNvSpPr>
                <a:spLocks noChangeShapeType="1"/>
              </p:cNvSpPr>
              <p:nvPr userDrawn="1"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4" name="Line 547"/>
              <p:cNvSpPr>
                <a:spLocks noChangeShapeType="1"/>
              </p:cNvSpPr>
              <p:nvPr userDrawn="1"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5" name="Line 548"/>
              <p:cNvSpPr>
                <a:spLocks noChangeShapeType="1"/>
              </p:cNvSpPr>
              <p:nvPr userDrawn="1"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6" name="Line 549"/>
              <p:cNvSpPr>
                <a:spLocks noChangeShapeType="1"/>
              </p:cNvSpPr>
              <p:nvPr userDrawn="1"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7" name="Line 550"/>
              <p:cNvSpPr>
                <a:spLocks noChangeShapeType="1"/>
              </p:cNvSpPr>
              <p:nvPr userDrawn="1"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8" name="Line 551"/>
              <p:cNvSpPr>
                <a:spLocks noChangeShapeType="1"/>
              </p:cNvSpPr>
              <p:nvPr userDrawn="1"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9" name="Line 552"/>
              <p:cNvSpPr>
                <a:spLocks noChangeShapeType="1"/>
              </p:cNvSpPr>
              <p:nvPr userDrawn="1"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0" name="Line 553"/>
              <p:cNvSpPr>
                <a:spLocks noChangeShapeType="1"/>
              </p:cNvSpPr>
              <p:nvPr userDrawn="1"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1" name="Line 554"/>
              <p:cNvSpPr>
                <a:spLocks noChangeShapeType="1"/>
              </p:cNvSpPr>
              <p:nvPr userDrawn="1"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2" name="Line 555"/>
              <p:cNvSpPr>
                <a:spLocks noChangeShapeType="1"/>
              </p:cNvSpPr>
              <p:nvPr userDrawn="1"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3" name="Line 556"/>
              <p:cNvSpPr>
                <a:spLocks noChangeShapeType="1"/>
              </p:cNvSpPr>
              <p:nvPr userDrawn="1"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4" name="Line 557"/>
              <p:cNvSpPr>
                <a:spLocks noChangeShapeType="1"/>
              </p:cNvSpPr>
              <p:nvPr userDrawn="1"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5" name="Line 558"/>
              <p:cNvSpPr>
                <a:spLocks noChangeShapeType="1"/>
              </p:cNvSpPr>
              <p:nvPr userDrawn="1"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6" name="Line 559"/>
              <p:cNvSpPr>
                <a:spLocks noChangeShapeType="1"/>
              </p:cNvSpPr>
              <p:nvPr userDrawn="1"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7" name="Line 560"/>
              <p:cNvSpPr>
                <a:spLocks noChangeShapeType="1"/>
              </p:cNvSpPr>
              <p:nvPr userDrawn="1"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8" name="Line 561"/>
              <p:cNvSpPr>
                <a:spLocks noChangeShapeType="1"/>
              </p:cNvSpPr>
              <p:nvPr userDrawn="1"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9" name="Line 562"/>
              <p:cNvSpPr>
                <a:spLocks noChangeShapeType="1"/>
              </p:cNvSpPr>
              <p:nvPr userDrawn="1"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0" name="Line 563"/>
              <p:cNvSpPr>
                <a:spLocks noChangeShapeType="1"/>
              </p:cNvSpPr>
              <p:nvPr userDrawn="1"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1" name="Line 564"/>
              <p:cNvSpPr>
                <a:spLocks noChangeShapeType="1"/>
              </p:cNvSpPr>
              <p:nvPr userDrawn="1"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2" name="Line 565"/>
              <p:cNvSpPr>
                <a:spLocks noChangeShapeType="1"/>
              </p:cNvSpPr>
              <p:nvPr userDrawn="1"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3" name="Line 566"/>
              <p:cNvSpPr>
                <a:spLocks noChangeShapeType="1"/>
              </p:cNvSpPr>
              <p:nvPr userDrawn="1"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4" name="Line 567"/>
              <p:cNvSpPr>
                <a:spLocks noChangeShapeType="1"/>
              </p:cNvSpPr>
              <p:nvPr userDrawn="1"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5" name="Line 568"/>
              <p:cNvSpPr>
                <a:spLocks noChangeShapeType="1"/>
              </p:cNvSpPr>
              <p:nvPr userDrawn="1"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6" name="Line 569"/>
              <p:cNvSpPr>
                <a:spLocks noChangeShapeType="1"/>
              </p:cNvSpPr>
              <p:nvPr userDrawn="1"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7" name="Line 570"/>
              <p:cNvSpPr>
                <a:spLocks noChangeShapeType="1"/>
              </p:cNvSpPr>
              <p:nvPr userDrawn="1"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8" name="Line 571"/>
              <p:cNvSpPr>
                <a:spLocks noChangeShapeType="1"/>
              </p:cNvSpPr>
              <p:nvPr userDrawn="1"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9" name="Line 572"/>
              <p:cNvSpPr>
                <a:spLocks noChangeShapeType="1"/>
              </p:cNvSpPr>
              <p:nvPr userDrawn="1"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0" name="Line 573"/>
              <p:cNvSpPr>
                <a:spLocks noChangeShapeType="1"/>
              </p:cNvSpPr>
              <p:nvPr userDrawn="1"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1" name="Line 574"/>
              <p:cNvSpPr>
                <a:spLocks noChangeShapeType="1"/>
              </p:cNvSpPr>
              <p:nvPr userDrawn="1"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2" name="Line 575"/>
              <p:cNvSpPr>
                <a:spLocks noChangeShapeType="1"/>
              </p:cNvSpPr>
              <p:nvPr userDrawn="1"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3" name="Line 576"/>
              <p:cNvSpPr>
                <a:spLocks noChangeShapeType="1"/>
              </p:cNvSpPr>
              <p:nvPr userDrawn="1"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4" name="Line 577"/>
              <p:cNvSpPr>
                <a:spLocks noChangeShapeType="1"/>
              </p:cNvSpPr>
              <p:nvPr userDrawn="1"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5" name="Line 578"/>
              <p:cNvSpPr>
                <a:spLocks noChangeShapeType="1"/>
              </p:cNvSpPr>
              <p:nvPr userDrawn="1"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6" name="Line 579"/>
              <p:cNvSpPr>
                <a:spLocks noChangeShapeType="1"/>
              </p:cNvSpPr>
              <p:nvPr userDrawn="1"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7" name="Line 580"/>
              <p:cNvSpPr>
                <a:spLocks noChangeShapeType="1"/>
              </p:cNvSpPr>
              <p:nvPr userDrawn="1"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8" name="Line 581"/>
              <p:cNvSpPr>
                <a:spLocks noChangeShapeType="1"/>
              </p:cNvSpPr>
              <p:nvPr userDrawn="1"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9" name="Line 582"/>
              <p:cNvSpPr>
                <a:spLocks noChangeShapeType="1"/>
              </p:cNvSpPr>
              <p:nvPr userDrawn="1"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0" name="Line 583"/>
              <p:cNvSpPr>
                <a:spLocks noChangeShapeType="1"/>
              </p:cNvSpPr>
              <p:nvPr userDrawn="1"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1" name="Line 584"/>
              <p:cNvSpPr>
                <a:spLocks noChangeShapeType="1"/>
              </p:cNvSpPr>
              <p:nvPr userDrawn="1"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2" name="Line 585"/>
              <p:cNvSpPr>
                <a:spLocks noChangeShapeType="1"/>
              </p:cNvSpPr>
              <p:nvPr userDrawn="1"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3" name="Line 586"/>
              <p:cNvSpPr>
                <a:spLocks noChangeShapeType="1"/>
              </p:cNvSpPr>
              <p:nvPr userDrawn="1"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4" name="Line 587"/>
              <p:cNvSpPr>
                <a:spLocks noChangeShapeType="1"/>
              </p:cNvSpPr>
              <p:nvPr userDrawn="1"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5" name="Line 588"/>
              <p:cNvSpPr>
                <a:spLocks noChangeShapeType="1"/>
              </p:cNvSpPr>
              <p:nvPr userDrawn="1"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6" name="Line 589"/>
              <p:cNvSpPr>
                <a:spLocks noChangeShapeType="1"/>
              </p:cNvSpPr>
              <p:nvPr userDrawn="1"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7" name="Line 590"/>
              <p:cNvSpPr>
                <a:spLocks noChangeShapeType="1"/>
              </p:cNvSpPr>
              <p:nvPr userDrawn="1"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8" name="Line 591"/>
              <p:cNvSpPr>
                <a:spLocks noChangeShapeType="1"/>
              </p:cNvSpPr>
              <p:nvPr userDrawn="1"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9" name="Line 592"/>
              <p:cNvSpPr>
                <a:spLocks noChangeShapeType="1"/>
              </p:cNvSpPr>
              <p:nvPr userDrawn="1"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0" name="Line 593"/>
              <p:cNvSpPr>
                <a:spLocks noChangeShapeType="1"/>
              </p:cNvSpPr>
              <p:nvPr userDrawn="1"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1" name="Line 594"/>
              <p:cNvSpPr>
                <a:spLocks noChangeShapeType="1"/>
              </p:cNvSpPr>
              <p:nvPr userDrawn="1"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2" name="Line 595"/>
              <p:cNvSpPr>
                <a:spLocks noChangeShapeType="1"/>
              </p:cNvSpPr>
              <p:nvPr userDrawn="1"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3" name="Line 596"/>
              <p:cNvSpPr>
                <a:spLocks noChangeShapeType="1"/>
              </p:cNvSpPr>
              <p:nvPr userDrawn="1"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4" name="Line 597"/>
              <p:cNvSpPr>
                <a:spLocks noChangeShapeType="1"/>
              </p:cNvSpPr>
              <p:nvPr userDrawn="1"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5" name="Line 598"/>
              <p:cNvSpPr>
                <a:spLocks noChangeShapeType="1"/>
              </p:cNvSpPr>
              <p:nvPr userDrawn="1"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6" name="Line 599"/>
              <p:cNvSpPr>
                <a:spLocks noChangeShapeType="1"/>
              </p:cNvSpPr>
              <p:nvPr userDrawn="1"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7" name="Line 600"/>
              <p:cNvSpPr>
                <a:spLocks noChangeShapeType="1"/>
              </p:cNvSpPr>
              <p:nvPr userDrawn="1"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8" name="Line 601"/>
              <p:cNvSpPr>
                <a:spLocks noChangeShapeType="1"/>
              </p:cNvSpPr>
              <p:nvPr userDrawn="1"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9" name="Line 602"/>
              <p:cNvSpPr>
                <a:spLocks noChangeShapeType="1"/>
              </p:cNvSpPr>
              <p:nvPr userDrawn="1"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0" name="Line 603"/>
              <p:cNvSpPr>
                <a:spLocks noChangeShapeType="1"/>
              </p:cNvSpPr>
              <p:nvPr userDrawn="1"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1" name="Line 604"/>
              <p:cNvSpPr>
                <a:spLocks noChangeShapeType="1"/>
              </p:cNvSpPr>
              <p:nvPr userDrawn="1"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2" name="Line 605"/>
              <p:cNvSpPr>
                <a:spLocks noChangeShapeType="1"/>
              </p:cNvSpPr>
              <p:nvPr userDrawn="1"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3" name="Line 606"/>
              <p:cNvSpPr>
                <a:spLocks noChangeShapeType="1"/>
              </p:cNvSpPr>
              <p:nvPr userDrawn="1"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816" name="Line 608"/>
            <p:cNvSpPr>
              <a:spLocks noChangeShapeType="1"/>
            </p:cNvSpPr>
            <p:nvPr userDrawn="1"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7" name="Line 609"/>
            <p:cNvSpPr>
              <a:spLocks noChangeShapeType="1"/>
            </p:cNvSpPr>
            <p:nvPr userDrawn="1"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8" name="Line 610"/>
            <p:cNvSpPr>
              <a:spLocks noChangeShapeType="1"/>
            </p:cNvSpPr>
            <p:nvPr userDrawn="1"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9" name="Line 611"/>
            <p:cNvSpPr>
              <a:spLocks noChangeShapeType="1"/>
            </p:cNvSpPr>
            <p:nvPr userDrawn="1"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0" name="Line 612"/>
            <p:cNvSpPr>
              <a:spLocks noChangeShapeType="1"/>
            </p:cNvSpPr>
            <p:nvPr userDrawn="1"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1" name="Line 613"/>
            <p:cNvSpPr>
              <a:spLocks noChangeShapeType="1"/>
            </p:cNvSpPr>
            <p:nvPr userDrawn="1"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2" name="Line 614"/>
            <p:cNvSpPr>
              <a:spLocks noChangeShapeType="1"/>
            </p:cNvSpPr>
            <p:nvPr userDrawn="1"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3" name="Line 615"/>
            <p:cNvSpPr>
              <a:spLocks noChangeShapeType="1"/>
            </p:cNvSpPr>
            <p:nvPr userDrawn="1"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4" name="Line 616"/>
            <p:cNvSpPr>
              <a:spLocks noChangeShapeType="1"/>
            </p:cNvSpPr>
            <p:nvPr userDrawn="1"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5" name="Line 617"/>
            <p:cNvSpPr>
              <a:spLocks noChangeShapeType="1"/>
            </p:cNvSpPr>
            <p:nvPr userDrawn="1"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6" name="Line 618"/>
            <p:cNvSpPr>
              <a:spLocks noChangeShapeType="1"/>
            </p:cNvSpPr>
            <p:nvPr userDrawn="1"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7" name="Line 619"/>
            <p:cNvSpPr>
              <a:spLocks noChangeShapeType="1"/>
            </p:cNvSpPr>
            <p:nvPr userDrawn="1"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8" name="Line 620"/>
            <p:cNvSpPr>
              <a:spLocks noChangeShapeType="1"/>
            </p:cNvSpPr>
            <p:nvPr userDrawn="1"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9" name="Line 621"/>
            <p:cNvSpPr>
              <a:spLocks noChangeShapeType="1"/>
            </p:cNvSpPr>
            <p:nvPr userDrawn="1"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0" name="Line 622"/>
            <p:cNvSpPr>
              <a:spLocks noChangeShapeType="1"/>
            </p:cNvSpPr>
            <p:nvPr userDrawn="1"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1" name="Line 623"/>
            <p:cNvSpPr>
              <a:spLocks noChangeShapeType="1"/>
            </p:cNvSpPr>
            <p:nvPr userDrawn="1"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2" name="Line 624"/>
            <p:cNvSpPr>
              <a:spLocks noChangeShapeType="1"/>
            </p:cNvSpPr>
            <p:nvPr userDrawn="1"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3" name="Line 625"/>
            <p:cNvSpPr>
              <a:spLocks noChangeShapeType="1"/>
            </p:cNvSpPr>
            <p:nvPr userDrawn="1"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4" name="Line 626"/>
            <p:cNvSpPr>
              <a:spLocks noChangeShapeType="1"/>
            </p:cNvSpPr>
            <p:nvPr userDrawn="1"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5" name="Line 627"/>
            <p:cNvSpPr>
              <a:spLocks noChangeShapeType="1"/>
            </p:cNvSpPr>
            <p:nvPr userDrawn="1"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6" name="Line 628"/>
            <p:cNvSpPr>
              <a:spLocks noChangeShapeType="1"/>
            </p:cNvSpPr>
            <p:nvPr userDrawn="1"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7" name="Line 629"/>
            <p:cNvSpPr>
              <a:spLocks noChangeShapeType="1"/>
            </p:cNvSpPr>
            <p:nvPr userDrawn="1"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8" name="Line 630"/>
            <p:cNvSpPr>
              <a:spLocks noChangeShapeType="1"/>
            </p:cNvSpPr>
            <p:nvPr userDrawn="1"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9" name="Line 631"/>
            <p:cNvSpPr>
              <a:spLocks noChangeShapeType="1"/>
            </p:cNvSpPr>
            <p:nvPr userDrawn="1"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0" name="Line 632"/>
            <p:cNvSpPr>
              <a:spLocks noChangeShapeType="1"/>
            </p:cNvSpPr>
            <p:nvPr userDrawn="1"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1" name="Line 633"/>
            <p:cNvSpPr>
              <a:spLocks noChangeShapeType="1"/>
            </p:cNvSpPr>
            <p:nvPr userDrawn="1"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2" name="Line 634"/>
            <p:cNvSpPr>
              <a:spLocks noChangeShapeType="1"/>
            </p:cNvSpPr>
            <p:nvPr userDrawn="1"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3" name="Line 635"/>
            <p:cNvSpPr>
              <a:spLocks noChangeShapeType="1"/>
            </p:cNvSpPr>
            <p:nvPr userDrawn="1"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4" name="Line 636"/>
            <p:cNvSpPr>
              <a:spLocks noChangeShapeType="1"/>
            </p:cNvSpPr>
            <p:nvPr userDrawn="1"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5" name="Line 637"/>
            <p:cNvSpPr>
              <a:spLocks noChangeShapeType="1"/>
            </p:cNvSpPr>
            <p:nvPr userDrawn="1"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6" name="Line 638"/>
            <p:cNvSpPr>
              <a:spLocks noChangeShapeType="1"/>
            </p:cNvSpPr>
            <p:nvPr userDrawn="1"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7" name="Line 639"/>
            <p:cNvSpPr>
              <a:spLocks noChangeShapeType="1"/>
            </p:cNvSpPr>
            <p:nvPr userDrawn="1"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8" name="Line 640"/>
            <p:cNvSpPr>
              <a:spLocks noChangeShapeType="1"/>
            </p:cNvSpPr>
            <p:nvPr userDrawn="1"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9" name="Line 641"/>
            <p:cNvSpPr>
              <a:spLocks noChangeShapeType="1"/>
            </p:cNvSpPr>
            <p:nvPr userDrawn="1"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0" name="Line 642"/>
            <p:cNvSpPr>
              <a:spLocks noChangeShapeType="1"/>
            </p:cNvSpPr>
            <p:nvPr userDrawn="1"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1" name="Line 643"/>
            <p:cNvSpPr>
              <a:spLocks noChangeShapeType="1"/>
            </p:cNvSpPr>
            <p:nvPr userDrawn="1"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2" name="Line 644"/>
            <p:cNvSpPr>
              <a:spLocks noChangeShapeType="1"/>
            </p:cNvSpPr>
            <p:nvPr userDrawn="1"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3" name="Line 645"/>
            <p:cNvSpPr>
              <a:spLocks noChangeShapeType="1"/>
            </p:cNvSpPr>
            <p:nvPr userDrawn="1"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4" name="Line 646"/>
            <p:cNvSpPr>
              <a:spLocks noChangeShapeType="1"/>
            </p:cNvSpPr>
            <p:nvPr userDrawn="1"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5" name="Line 647"/>
            <p:cNvSpPr>
              <a:spLocks noChangeShapeType="1"/>
            </p:cNvSpPr>
            <p:nvPr userDrawn="1"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6" name="Line 648"/>
            <p:cNvSpPr>
              <a:spLocks noChangeShapeType="1"/>
            </p:cNvSpPr>
            <p:nvPr userDrawn="1"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7" name="Line 649"/>
            <p:cNvSpPr>
              <a:spLocks noChangeShapeType="1"/>
            </p:cNvSpPr>
            <p:nvPr userDrawn="1"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8" name="Line 650"/>
            <p:cNvSpPr>
              <a:spLocks noChangeShapeType="1"/>
            </p:cNvSpPr>
            <p:nvPr userDrawn="1"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9" name="Line 651"/>
            <p:cNvSpPr>
              <a:spLocks noChangeShapeType="1"/>
            </p:cNvSpPr>
            <p:nvPr userDrawn="1"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0" name="Line 652"/>
            <p:cNvSpPr>
              <a:spLocks noChangeShapeType="1"/>
            </p:cNvSpPr>
            <p:nvPr userDrawn="1"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1" name="Line 653"/>
            <p:cNvSpPr>
              <a:spLocks noChangeShapeType="1"/>
            </p:cNvSpPr>
            <p:nvPr userDrawn="1"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2" name="Line 654"/>
            <p:cNvSpPr>
              <a:spLocks noChangeShapeType="1"/>
            </p:cNvSpPr>
            <p:nvPr userDrawn="1"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3" name="Line 655"/>
            <p:cNvSpPr>
              <a:spLocks noChangeShapeType="1"/>
            </p:cNvSpPr>
            <p:nvPr userDrawn="1"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4" name="Line 656"/>
            <p:cNvSpPr>
              <a:spLocks noChangeShapeType="1"/>
            </p:cNvSpPr>
            <p:nvPr userDrawn="1"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5" name="Line 657"/>
            <p:cNvSpPr>
              <a:spLocks noChangeShapeType="1"/>
            </p:cNvSpPr>
            <p:nvPr userDrawn="1"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6" name="Line 658"/>
            <p:cNvSpPr>
              <a:spLocks noChangeShapeType="1"/>
            </p:cNvSpPr>
            <p:nvPr userDrawn="1"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7" name="Line 659"/>
            <p:cNvSpPr>
              <a:spLocks noChangeShapeType="1"/>
            </p:cNvSpPr>
            <p:nvPr userDrawn="1"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8" name="Line 660"/>
            <p:cNvSpPr>
              <a:spLocks noChangeShapeType="1"/>
            </p:cNvSpPr>
            <p:nvPr userDrawn="1"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9" name="Line 661"/>
            <p:cNvSpPr>
              <a:spLocks noChangeShapeType="1"/>
            </p:cNvSpPr>
            <p:nvPr userDrawn="1"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0" name="Line 662"/>
            <p:cNvSpPr>
              <a:spLocks noChangeShapeType="1"/>
            </p:cNvSpPr>
            <p:nvPr userDrawn="1"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1" name="Line 663"/>
            <p:cNvSpPr>
              <a:spLocks noChangeShapeType="1"/>
            </p:cNvSpPr>
            <p:nvPr userDrawn="1"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2" name="Line 664"/>
            <p:cNvSpPr>
              <a:spLocks noChangeShapeType="1"/>
            </p:cNvSpPr>
            <p:nvPr userDrawn="1"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3" name="Line 665"/>
            <p:cNvSpPr>
              <a:spLocks noChangeShapeType="1"/>
            </p:cNvSpPr>
            <p:nvPr userDrawn="1"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4" name="Line 666"/>
            <p:cNvSpPr>
              <a:spLocks noChangeShapeType="1"/>
            </p:cNvSpPr>
            <p:nvPr userDrawn="1"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5" name="Line 667"/>
            <p:cNvSpPr>
              <a:spLocks noChangeShapeType="1"/>
            </p:cNvSpPr>
            <p:nvPr userDrawn="1"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6" name="Line 668"/>
            <p:cNvSpPr>
              <a:spLocks noChangeShapeType="1"/>
            </p:cNvSpPr>
            <p:nvPr userDrawn="1"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7" name="Line 669"/>
            <p:cNvSpPr>
              <a:spLocks noChangeShapeType="1"/>
            </p:cNvSpPr>
            <p:nvPr userDrawn="1"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8" name="Line 670"/>
            <p:cNvSpPr>
              <a:spLocks noChangeShapeType="1"/>
            </p:cNvSpPr>
            <p:nvPr userDrawn="1"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9" name="Line 671"/>
            <p:cNvSpPr>
              <a:spLocks noChangeShapeType="1"/>
            </p:cNvSpPr>
            <p:nvPr userDrawn="1"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0" name="Line 672"/>
            <p:cNvSpPr>
              <a:spLocks noChangeShapeType="1"/>
            </p:cNvSpPr>
            <p:nvPr userDrawn="1"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1" name="Line 673"/>
            <p:cNvSpPr>
              <a:spLocks noChangeShapeType="1"/>
            </p:cNvSpPr>
            <p:nvPr userDrawn="1"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2" name="Line 674"/>
            <p:cNvSpPr>
              <a:spLocks noChangeShapeType="1"/>
            </p:cNvSpPr>
            <p:nvPr userDrawn="1"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3" name="Line 675"/>
            <p:cNvSpPr>
              <a:spLocks noChangeShapeType="1"/>
            </p:cNvSpPr>
            <p:nvPr userDrawn="1"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4" name="Line 676"/>
            <p:cNvSpPr>
              <a:spLocks noChangeShapeType="1"/>
            </p:cNvSpPr>
            <p:nvPr userDrawn="1"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5" name="Line 677"/>
            <p:cNvSpPr>
              <a:spLocks noChangeShapeType="1"/>
            </p:cNvSpPr>
            <p:nvPr userDrawn="1"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6" name="Line 678"/>
            <p:cNvSpPr>
              <a:spLocks noChangeShapeType="1"/>
            </p:cNvSpPr>
            <p:nvPr userDrawn="1"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7" name="Line 679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8" name="Line 680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9" name="Line 681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0" name="Line 682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1" name="Line 683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2" name="Line 684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3" name="Line 685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4" name="Line 686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5" name="Line 687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6" name="Line 688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7" name="Line 689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8" name="Line 690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9" name="Line 691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0" name="Line 692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1" name="Line 693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2" name="Line 694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3" name="Line 695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4" name="Line 696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5" name="Line 697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6" name="Line 698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7" name="Line 699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8" name="Line 700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9" name="Line 701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0" name="Line 702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1" name="Line 703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2" name="Line 704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3" name="Line 705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4" name="Line 706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5" name="Line 707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6" name="Line 708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7" name="Line 709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8" name="Line 710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9" name="Line 711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0" name="Line 712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1" name="Line 713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2" name="Line 714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3" name="Line 715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4" name="Line 716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5" name="Line 717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6" name="Line 718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7" name="Line 719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8" name="Line 720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9" name="Line 721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0" name="Line 722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1" name="Line 723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2" name="Line 724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3" name="Line 725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4" name="Line 726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5" name="Line 727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6" name="Line 728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7" name="Line 729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8" name="Line 730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9" name="Line 731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0" name="Line 732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1" name="Line 733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2" name="Line 734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3" name="Line 735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4" name="Line 736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5" name="Line 737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6" name="Line 738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7" name="Line 739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8" name="Line 740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9" name="Line 741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0" name="Line 742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1" name="Line 743"/>
            <p:cNvSpPr>
              <a:spLocks noChangeShapeType="1"/>
            </p:cNvSpPr>
            <p:nvPr userDrawn="1"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2" name="Line 744"/>
            <p:cNvSpPr>
              <a:spLocks noChangeShapeType="1"/>
            </p:cNvSpPr>
            <p:nvPr userDrawn="1"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3" name="Line 745"/>
            <p:cNvSpPr>
              <a:spLocks noChangeShapeType="1"/>
            </p:cNvSpPr>
            <p:nvPr userDrawn="1"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4" name="Line 746"/>
            <p:cNvSpPr>
              <a:spLocks noChangeShapeType="1"/>
            </p:cNvSpPr>
            <p:nvPr userDrawn="1"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5" name="Line 747"/>
            <p:cNvSpPr>
              <a:spLocks noChangeShapeType="1"/>
            </p:cNvSpPr>
            <p:nvPr userDrawn="1"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6" name="Line 748"/>
            <p:cNvSpPr>
              <a:spLocks noChangeShapeType="1"/>
            </p:cNvSpPr>
            <p:nvPr userDrawn="1"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7" name="Line 749"/>
            <p:cNvSpPr>
              <a:spLocks noChangeShapeType="1"/>
            </p:cNvSpPr>
            <p:nvPr userDrawn="1"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8" name="Line 750"/>
            <p:cNvSpPr>
              <a:spLocks noChangeShapeType="1"/>
            </p:cNvSpPr>
            <p:nvPr userDrawn="1"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9" name="Line 751"/>
            <p:cNvSpPr>
              <a:spLocks noChangeShapeType="1"/>
            </p:cNvSpPr>
            <p:nvPr userDrawn="1"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0" name="Line 752"/>
            <p:cNvSpPr>
              <a:spLocks noChangeShapeType="1"/>
            </p:cNvSpPr>
            <p:nvPr userDrawn="1"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1" name="Line 753"/>
            <p:cNvSpPr>
              <a:spLocks noChangeShapeType="1"/>
            </p:cNvSpPr>
            <p:nvPr userDrawn="1"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2" name="Line 754"/>
            <p:cNvSpPr>
              <a:spLocks noChangeShapeType="1"/>
            </p:cNvSpPr>
            <p:nvPr userDrawn="1"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3" name="Line 755"/>
            <p:cNvSpPr>
              <a:spLocks noChangeShapeType="1"/>
            </p:cNvSpPr>
            <p:nvPr userDrawn="1"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4" name="Line 756"/>
            <p:cNvSpPr>
              <a:spLocks noChangeShapeType="1"/>
            </p:cNvSpPr>
            <p:nvPr userDrawn="1"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5" name="Line 757"/>
            <p:cNvSpPr>
              <a:spLocks noChangeShapeType="1"/>
            </p:cNvSpPr>
            <p:nvPr userDrawn="1"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6" name="Line 758"/>
            <p:cNvSpPr>
              <a:spLocks noChangeShapeType="1"/>
            </p:cNvSpPr>
            <p:nvPr userDrawn="1"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7" name="Line 759"/>
            <p:cNvSpPr>
              <a:spLocks noChangeShapeType="1"/>
            </p:cNvSpPr>
            <p:nvPr userDrawn="1"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8" name="Line 760"/>
            <p:cNvSpPr>
              <a:spLocks noChangeShapeType="1"/>
            </p:cNvSpPr>
            <p:nvPr userDrawn="1"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9" name="Line 761"/>
            <p:cNvSpPr>
              <a:spLocks noChangeShapeType="1"/>
            </p:cNvSpPr>
            <p:nvPr userDrawn="1"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0" name="Line 762"/>
            <p:cNvSpPr>
              <a:spLocks noChangeShapeType="1"/>
            </p:cNvSpPr>
            <p:nvPr userDrawn="1"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1" name="Line 763"/>
            <p:cNvSpPr>
              <a:spLocks noChangeShapeType="1"/>
            </p:cNvSpPr>
            <p:nvPr userDrawn="1"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2" name="Line 764"/>
            <p:cNvSpPr>
              <a:spLocks noChangeShapeType="1"/>
            </p:cNvSpPr>
            <p:nvPr userDrawn="1"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3" name="Line 765"/>
            <p:cNvSpPr>
              <a:spLocks noChangeShapeType="1"/>
            </p:cNvSpPr>
            <p:nvPr userDrawn="1"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4" name="Line 766"/>
            <p:cNvSpPr>
              <a:spLocks noChangeShapeType="1"/>
            </p:cNvSpPr>
            <p:nvPr userDrawn="1"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5" name="Line 767"/>
            <p:cNvSpPr>
              <a:spLocks noChangeShapeType="1"/>
            </p:cNvSpPr>
            <p:nvPr userDrawn="1"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6" name="Line 768"/>
            <p:cNvSpPr>
              <a:spLocks noChangeShapeType="1"/>
            </p:cNvSpPr>
            <p:nvPr userDrawn="1"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7" name="Line 769"/>
            <p:cNvSpPr>
              <a:spLocks noChangeShapeType="1"/>
            </p:cNvSpPr>
            <p:nvPr userDrawn="1"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8" name="Line 770"/>
            <p:cNvSpPr>
              <a:spLocks noChangeShapeType="1"/>
            </p:cNvSpPr>
            <p:nvPr userDrawn="1"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9" name="Line 771"/>
            <p:cNvSpPr>
              <a:spLocks noChangeShapeType="1"/>
            </p:cNvSpPr>
            <p:nvPr userDrawn="1"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0" name="Line 772"/>
            <p:cNvSpPr>
              <a:spLocks noChangeShapeType="1"/>
            </p:cNvSpPr>
            <p:nvPr userDrawn="1"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1" name="Line 773"/>
            <p:cNvSpPr>
              <a:spLocks noChangeShapeType="1"/>
            </p:cNvSpPr>
            <p:nvPr userDrawn="1"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2" name="Line 774"/>
            <p:cNvSpPr>
              <a:spLocks noChangeShapeType="1"/>
            </p:cNvSpPr>
            <p:nvPr userDrawn="1"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3" name="Line 775"/>
            <p:cNvSpPr>
              <a:spLocks noChangeShapeType="1"/>
            </p:cNvSpPr>
            <p:nvPr userDrawn="1"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584" name="Picture 158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pic>
        <p:nvPicPr>
          <p:cNvPr id="1585" name="Picture 158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6" name="Group 1585"/>
          <p:cNvGrpSpPr/>
          <p:nvPr userDrawn="1"/>
        </p:nvGrpSpPr>
        <p:grpSpPr bwMode="ltGray">
          <a:xfrm>
            <a:off x="6941903" y="2444859"/>
            <a:ext cx="3642791" cy="3642791"/>
            <a:chOff x="5076825" y="4543426"/>
            <a:chExt cx="542925" cy="542925"/>
          </a:xfrm>
          <a:solidFill>
            <a:schemeClr val="tx2"/>
          </a:solidFill>
        </p:grpSpPr>
        <p:sp>
          <p:nvSpPr>
            <p:cNvPr id="1587" name="Freeform 105"/>
            <p:cNvSpPr>
              <a:spLocks/>
            </p:cNvSpPr>
            <p:nvPr userDrawn="1"/>
          </p:nvSpPr>
          <p:spPr bwMode="ltGray">
            <a:xfrm>
              <a:off x="5076825" y="4603751"/>
              <a:ext cx="60325" cy="301625"/>
            </a:xfrm>
            <a:custGeom>
              <a:avLst/>
              <a:gdLst>
                <a:gd name="T0" fmla="*/ 38 w 38"/>
                <a:gd name="T1" fmla="*/ 0 h 190"/>
                <a:gd name="T2" fmla="*/ 0 w 38"/>
                <a:gd name="T3" fmla="*/ 38 h 190"/>
                <a:gd name="T4" fmla="*/ 0 w 38"/>
                <a:gd name="T5" fmla="*/ 152 h 190"/>
                <a:gd name="T6" fmla="*/ 38 w 38"/>
                <a:gd name="T7" fmla="*/ 190 h 190"/>
                <a:gd name="T8" fmla="*/ 38 w 38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0">
                  <a:moveTo>
                    <a:pt x="38" y="0"/>
                  </a:moveTo>
                  <a:lnTo>
                    <a:pt x="0" y="38"/>
                  </a:lnTo>
                  <a:lnTo>
                    <a:pt x="0" y="152"/>
                  </a:lnTo>
                  <a:lnTo>
                    <a:pt x="38" y="19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8" name="Freeform 106"/>
            <p:cNvSpPr>
              <a:spLocks/>
            </p:cNvSpPr>
            <p:nvPr userDrawn="1"/>
          </p:nvSpPr>
          <p:spPr bwMode="ltGray">
            <a:xfrm>
              <a:off x="5076825" y="4603751"/>
              <a:ext cx="60325" cy="301625"/>
            </a:xfrm>
            <a:custGeom>
              <a:avLst/>
              <a:gdLst>
                <a:gd name="T0" fmla="*/ 38 w 38"/>
                <a:gd name="T1" fmla="*/ 0 h 190"/>
                <a:gd name="T2" fmla="*/ 0 w 38"/>
                <a:gd name="T3" fmla="*/ 38 h 190"/>
                <a:gd name="T4" fmla="*/ 0 w 38"/>
                <a:gd name="T5" fmla="*/ 152 h 190"/>
                <a:gd name="T6" fmla="*/ 38 w 38"/>
                <a:gd name="T7" fmla="*/ 190 h 190"/>
                <a:gd name="T8" fmla="*/ 38 w 38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0">
                  <a:moveTo>
                    <a:pt x="38" y="0"/>
                  </a:moveTo>
                  <a:lnTo>
                    <a:pt x="0" y="38"/>
                  </a:lnTo>
                  <a:lnTo>
                    <a:pt x="0" y="152"/>
                  </a:lnTo>
                  <a:lnTo>
                    <a:pt x="38" y="190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9" name="Freeform 107"/>
            <p:cNvSpPr>
              <a:spLocks/>
            </p:cNvSpPr>
            <p:nvPr userDrawn="1"/>
          </p:nvSpPr>
          <p:spPr bwMode="ltGray">
            <a:xfrm>
              <a:off x="5137150" y="4543426"/>
              <a:ext cx="301625" cy="60325"/>
            </a:xfrm>
            <a:custGeom>
              <a:avLst/>
              <a:gdLst>
                <a:gd name="T0" fmla="*/ 152 w 190"/>
                <a:gd name="T1" fmla="*/ 0 h 38"/>
                <a:gd name="T2" fmla="*/ 38 w 190"/>
                <a:gd name="T3" fmla="*/ 0 h 38"/>
                <a:gd name="T4" fmla="*/ 0 w 190"/>
                <a:gd name="T5" fmla="*/ 38 h 38"/>
                <a:gd name="T6" fmla="*/ 190 w 190"/>
                <a:gd name="T7" fmla="*/ 38 h 38"/>
                <a:gd name="T8" fmla="*/ 152 w 19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8">
                  <a:moveTo>
                    <a:pt x="152" y="0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190" y="38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0" name="Freeform 108"/>
            <p:cNvSpPr>
              <a:spLocks/>
            </p:cNvSpPr>
            <p:nvPr userDrawn="1"/>
          </p:nvSpPr>
          <p:spPr bwMode="ltGray">
            <a:xfrm>
              <a:off x="5137150" y="4543426"/>
              <a:ext cx="301625" cy="60325"/>
            </a:xfrm>
            <a:custGeom>
              <a:avLst/>
              <a:gdLst>
                <a:gd name="T0" fmla="*/ 152 w 190"/>
                <a:gd name="T1" fmla="*/ 0 h 38"/>
                <a:gd name="T2" fmla="*/ 38 w 190"/>
                <a:gd name="T3" fmla="*/ 0 h 38"/>
                <a:gd name="T4" fmla="*/ 0 w 190"/>
                <a:gd name="T5" fmla="*/ 38 h 38"/>
                <a:gd name="T6" fmla="*/ 190 w 190"/>
                <a:gd name="T7" fmla="*/ 38 h 38"/>
                <a:gd name="T8" fmla="*/ 152 w 19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8">
                  <a:moveTo>
                    <a:pt x="152" y="0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190" y="38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1" name="Freeform 109"/>
            <p:cNvSpPr>
              <a:spLocks/>
            </p:cNvSpPr>
            <p:nvPr userDrawn="1"/>
          </p:nvSpPr>
          <p:spPr bwMode="ltGray">
            <a:xfrm>
              <a:off x="5137150" y="4603751"/>
              <a:ext cx="482600" cy="482600"/>
            </a:xfrm>
            <a:custGeom>
              <a:avLst/>
              <a:gdLst>
                <a:gd name="T0" fmla="*/ 190 w 304"/>
                <a:gd name="T1" fmla="*/ 0 h 304"/>
                <a:gd name="T2" fmla="*/ 190 w 304"/>
                <a:gd name="T3" fmla="*/ 190 h 304"/>
                <a:gd name="T4" fmla="*/ 0 w 304"/>
                <a:gd name="T5" fmla="*/ 190 h 304"/>
                <a:gd name="T6" fmla="*/ 38 w 304"/>
                <a:gd name="T7" fmla="*/ 228 h 304"/>
                <a:gd name="T8" fmla="*/ 190 w 304"/>
                <a:gd name="T9" fmla="*/ 228 h 304"/>
                <a:gd name="T10" fmla="*/ 266 w 304"/>
                <a:gd name="T11" fmla="*/ 304 h 304"/>
                <a:gd name="T12" fmla="*/ 304 w 304"/>
                <a:gd name="T13" fmla="*/ 304 h 304"/>
                <a:gd name="T14" fmla="*/ 304 w 304"/>
                <a:gd name="T15" fmla="*/ 266 h 304"/>
                <a:gd name="T16" fmla="*/ 228 w 304"/>
                <a:gd name="T17" fmla="*/ 190 h 304"/>
                <a:gd name="T18" fmla="*/ 228 w 304"/>
                <a:gd name="T19" fmla="*/ 38 h 304"/>
                <a:gd name="T20" fmla="*/ 190 w 304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304">
                  <a:moveTo>
                    <a:pt x="190" y="0"/>
                  </a:moveTo>
                  <a:lnTo>
                    <a:pt x="190" y="190"/>
                  </a:lnTo>
                  <a:lnTo>
                    <a:pt x="0" y="190"/>
                  </a:lnTo>
                  <a:lnTo>
                    <a:pt x="38" y="228"/>
                  </a:lnTo>
                  <a:lnTo>
                    <a:pt x="190" y="228"/>
                  </a:lnTo>
                  <a:lnTo>
                    <a:pt x="266" y="304"/>
                  </a:lnTo>
                  <a:lnTo>
                    <a:pt x="304" y="304"/>
                  </a:lnTo>
                  <a:lnTo>
                    <a:pt x="304" y="266"/>
                  </a:lnTo>
                  <a:lnTo>
                    <a:pt x="228" y="190"/>
                  </a:lnTo>
                  <a:lnTo>
                    <a:pt x="228" y="38"/>
                  </a:lnTo>
                  <a:lnTo>
                    <a:pt x="1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2" name="Freeform 110"/>
            <p:cNvSpPr>
              <a:spLocks/>
            </p:cNvSpPr>
            <p:nvPr userDrawn="1"/>
          </p:nvSpPr>
          <p:spPr bwMode="ltGray">
            <a:xfrm>
              <a:off x="5137150" y="4603751"/>
              <a:ext cx="482600" cy="482600"/>
            </a:xfrm>
            <a:custGeom>
              <a:avLst/>
              <a:gdLst>
                <a:gd name="T0" fmla="*/ 190 w 304"/>
                <a:gd name="T1" fmla="*/ 0 h 304"/>
                <a:gd name="T2" fmla="*/ 190 w 304"/>
                <a:gd name="T3" fmla="*/ 190 h 304"/>
                <a:gd name="T4" fmla="*/ 0 w 304"/>
                <a:gd name="T5" fmla="*/ 190 h 304"/>
                <a:gd name="T6" fmla="*/ 38 w 304"/>
                <a:gd name="T7" fmla="*/ 228 h 304"/>
                <a:gd name="T8" fmla="*/ 190 w 304"/>
                <a:gd name="T9" fmla="*/ 228 h 304"/>
                <a:gd name="T10" fmla="*/ 266 w 304"/>
                <a:gd name="T11" fmla="*/ 304 h 304"/>
                <a:gd name="T12" fmla="*/ 304 w 304"/>
                <a:gd name="T13" fmla="*/ 304 h 304"/>
                <a:gd name="T14" fmla="*/ 304 w 304"/>
                <a:gd name="T15" fmla="*/ 266 h 304"/>
                <a:gd name="T16" fmla="*/ 228 w 304"/>
                <a:gd name="T17" fmla="*/ 190 h 304"/>
                <a:gd name="T18" fmla="*/ 228 w 304"/>
                <a:gd name="T19" fmla="*/ 38 h 304"/>
                <a:gd name="T20" fmla="*/ 190 w 304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304">
                  <a:moveTo>
                    <a:pt x="190" y="0"/>
                  </a:moveTo>
                  <a:lnTo>
                    <a:pt x="190" y="190"/>
                  </a:lnTo>
                  <a:lnTo>
                    <a:pt x="0" y="190"/>
                  </a:lnTo>
                  <a:lnTo>
                    <a:pt x="38" y="228"/>
                  </a:lnTo>
                  <a:lnTo>
                    <a:pt x="190" y="228"/>
                  </a:lnTo>
                  <a:lnTo>
                    <a:pt x="266" y="304"/>
                  </a:lnTo>
                  <a:lnTo>
                    <a:pt x="304" y="304"/>
                  </a:lnTo>
                  <a:lnTo>
                    <a:pt x="304" y="266"/>
                  </a:lnTo>
                  <a:lnTo>
                    <a:pt x="228" y="190"/>
                  </a:lnTo>
                  <a:lnTo>
                    <a:pt x="228" y="38"/>
                  </a:lnTo>
                  <a:lnTo>
                    <a:pt x="190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1593" name="Group 1592"/>
          <p:cNvGrpSpPr/>
          <p:nvPr userDrawn="1"/>
        </p:nvGrpSpPr>
        <p:grpSpPr bwMode="ltGray">
          <a:xfrm>
            <a:off x="7676250" y="826720"/>
            <a:ext cx="3960431" cy="2034881"/>
            <a:chOff x="4586292" y="461060"/>
            <a:chExt cx="474663" cy="246063"/>
          </a:xfrm>
        </p:grpSpPr>
        <p:sp>
          <p:nvSpPr>
            <p:cNvPr id="1594" name="Freeform 76"/>
            <p:cNvSpPr>
              <a:spLocks noEditPoints="1"/>
            </p:cNvSpPr>
            <p:nvPr userDrawn="1"/>
          </p:nvSpPr>
          <p:spPr bwMode="ltGray">
            <a:xfrm>
              <a:off x="4751392" y="503923"/>
              <a:ext cx="174625" cy="160338"/>
            </a:xfrm>
            <a:custGeom>
              <a:avLst/>
              <a:gdLst>
                <a:gd name="T0" fmla="*/ 122 w 311"/>
                <a:gd name="T1" fmla="*/ 263 h 285"/>
                <a:gd name="T2" fmla="*/ 62 w 311"/>
                <a:gd name="T3" fmla="*/ 234 h 285"/>
                <a:gd name="T4" fmla="*/ 52 w 311"/>
                <a:gd name="T5" fmla="*/ 219 h 285"/>
                <a:gd name="T6" fmla="*/ 49 w 311"/>
                <a:gd name="T7" fmla="*/ 210 h 285"/>
                <a:gd name="T8" fmla="*/ 36 w 311"/>
                <a:gd name="T9" fmla="*/ 178 h 285"/>
                <a:gd name="T10" fmla="*/ 33 w 311"/>
                <a:gd name="T11" fmla="*/ 128 h 285"/>
                <a:gd name="T12" fmla="*/ 35 w 311"/>
                <a:gd name="T13" fmla="*/ 119 h 285"/>
                <a:gd name="T14" fmla="*/ 39 w 311"/>
                <a:gd name="T15" fmla="*/ 105 h 285"/>
                <a:gd name="T16" fmla="*/ 40 w 311"/>
                <a:gd name="T17" fmla="*/ 101 h 285"/>
                <a:gd name="T18" fmla="*/ 44 w 311"/>
                <a:gd name="T19" fmla="*/ 92 h 285"/>
                <a:gd name="T20" fmla="*/ 49 w 311"/>
                <a:gd name="T21" fmla="*/ 84 h 285"/>
                <a:gd name="T22" fmla="*/ 67 w 311"/>
                <a:gd name="T23" fmla="*/ 62 h 285"/>
                <a:gd name="T24" fmla="*/ 78 w 311"/>
                <a:gd name="T25" fmla="*/ 53 h 285"/>
                <a:gd name="T26" fmla="*/ 87 w 311"/>
                <a:gd name="T27" fmla="*/ 48 h 285"/>
                <a:gd name="T28" fmla="*/ 95 w 311"/>
                <a:gd name="T29" fmla="*/ 43 h 285"/>
                <a:gd name="T30" fmla="*/ 105 w 311"/>
                <a:gd name="T31" fmla="*/ 39 h 285"/>
                <a:gd name="T32" fmla="*/ 121 w 311"/>
                <a:gd name="T33" fmla="*/ 35 h 285"/>
                <a:gd name="T34" fmla="*/ 147 w 311"/>
                <a:gd name="T35" fmla="*/ 32 h 285"/>
                <a:gd name="T36" fmla="*/ 191 w 311"/>
                <a:gd name="T37" fmla="*/ 38 h 285"/>
                <a:gd name="T38" fmla="*/ 276 w 311"/>
                <a:gd name="T39" fmla="*/ 114 h 285"/>
                <a:gd name="T40" fmla="*/ 280 w 311"/>
                <a:gd name="T41" fmla="*/ 154 h 285"/>
                <a:gd name="T42" fmla="*/ 278 w 311"/>
                <a:gd name="T43" fmla="*/ 168 h 285"/>
                <a:gd name="T44" fmla="*/ 247 w 311"/>
                <a:gd name="T45" fmla="*/ 224 h 285"/>
                <a:gd name="T46" fmla="*/ 149 w 311"/>
                <a:gd name="T47" fmla="*/ 266 h 285"/>
                <a:gd name="T48" fmla="*/ 147 w 311"/>
                <a:gd name="T49" fmla="*/ 0 h 285"/>
                <a:gd name="T50" fmla="*/ 140 w 311"/>
                <a:gd name="T51" fmla="*/ 1 h 285"/>
                <a:gd name="T52" fmla="*/ 121 w 311"/>
                <a:gd name="T53" fmla="*/ 3 h 285"/>
                <a:gd name="T54" fmla="*/ 51 w 311"/>
                <a:gd name="T55" fmla="*/ 34 h 285"/>
                <a:gd name="T56" fmla="*/ 41 w 311"/>
                <a:gd name="T57" fmla="*/ 42 h 285"/>
                <a:gd name="T58" fmla="*/ 37 w 311"/>
                <a:gd name="T59" fmla="*/ 47 h 285"/>
                <a:gd name="T60" fmla="*/ 18 w 311"/>
                <a:gd name="T61" fmla="*/ 73 h 285"/>
                <a:gd name="T62" fmla="*/ 1 w 311"/>
                <a:gd name="T63" fmla="*/ 124 h 285"/>
                <a:gd name="T64" fmla="*/ 0 w 311"/>
                <a:gd name="T65" fmla="*/ 134 h 285"/>
                <a:gd name="T66" fmla="*/ 3 w 311"/>
                <a:gd name="T67" fmla="*/ 171 h 285"/>
                <a:gd name="T68" fmla="*/ 24 w 311"/>
                <a:gd name="T69" fmla="*/ 221 h 285"/>
                <a:gd name="T70" fmla="*/ 38 w 311"/>
                <a:gd name="T71" fmla="*/ 231 h 285"/>
                <a:gd name="T72" fmla="*/ 70 w 311"/>
                <a:gd name="T73" fmla="*/ 263 h 285"/>
                <a:gd name="T74" fmla="*/ 150 w 311"/>
                <a:gd name="T75" fmla="*/ 285 h 285"/>
                <a:gd name="T76" fmla="*/ 197 w 311"/>
                <a:gd name="T77" fmla="*/ 279 h 285"/>
                <a:gd name="T78" fmla="*/ 251 w 311"/>
                <a:gd name="T79" fmla="*/ 254 h 285"/>
                <a:gd name="T80" fmla="*/ 308 w 311"/>
                <a:gd name="T81" fmla="*/ 168 h 285"/>
                <a:gd name="T82" fmla="*/ 302 w 311"/>
                <a:gd name="T83" fmla="*/ 92 h 285"/>
                <a:gd name="T84" fmla="*/ 254 w 311"/>
                <a:gd name="T85" fmla="*/ 33 h 285"/>
                <a:gd name="T86" fmla="*/ 151 w 311"/>
                <a:gd name="T8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1" h="285">
                  <a:moveTo>
                    <a:pt x="149" y="266"/>
                  </a:moveTo>
                  <a:cubicBezTo>
                    <a:pt x="140" y="266"/>
                    <a:pt x="131" y="265"/>
                    <a:pt x="122" y="263"/>
                  </a:cubicBezTo>
                  <a:cubicBezTo>
                    <a:pt x="111" y="261"/>
                    <a:pt x="100" y="258"/>
                    <a:pt x="90" y="253"/>
                  </a:cubicBezTo>
                  <a:cubicBezTo>
                    <a:pt x="80" y="249"/>
                    <a:pt x="70" y="242"/>
                    <a:pt x="62" y="234"/>
                  </a:cubicBezTo>
                  <a:cubicBezTo>
                    <a:pt x="59" y="231"/>
                    <a:pt x="56" y="227"/>
                    <a:pt x="53" y="223"/>
                  </a:cubicBezTo>
                  <a:cubicBezTo>
                    <a:pt x="53" y="222"/>
                    <a:pt x="53" y="220"/>
                    <a:pt x="52" y="219"/>
                  </a:cubicBezTo>
                  <a:cubicBezTo>
                    <a:pt x="52" y="218"/>
                    <a:pt x="51" y="216"/>
                    <a:pt x="51" y="215"/>
                  </a:cubicBezTo>
                  <a:cubicBezTo>
                    <a:pt x="50" y="213"/>
                    <a:pt x="49" y="212"/>
                    <a:pt x="49" y="210"/>
                  </a:cubicBezTo>
                  <a:cubicBezTo>
                    <a:pt x="48" y="207"/>
                    <a:pt x="46" y="205"/>
                    <a:pt x="45" y="202"/>
                  </a:cubicBezTo>
                  <a:cubicBezTo>
                    <a:pt x="41" y="194"/>
                    <a:pt x="38" y="186"/>
                    <a:pt x="36" y="178"/>
                  </a:cubicBezTo>
                  <a:cubicBezTo>
                    <a:pt x="34" y="170"/>
                    <a:pt x="33" y="162"/>
                    <a:pt x="33" y="153"/>
                  </a:cubicBezTo>
                  <a:cubicBezTo>
                    <a:pt x="32" y="145"/>
                    <a:pt x="32" y="136"/>
                    <a:pt x="33" y="128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4" y="122"/>
                    <a:pt x="35" y="120"/>
                    <a:pt x="35" y="119"/>
                  </a:cubicBezTo>
                  <a:cubicBezTo>
                    <a:pt x="35" y="116"/>
                    <a:pt x="36" y="113"/>
                    <a:pt x="37" y="110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5" y="91"/>
                    <a:pt x="46" y="89"/>
                    <a:pt x="46" y="88"/>
                  </a:cubicBezTo>
                  <a:cubicBezTo>
                    <a:pt x="47" y="86"/>
                    <a:pt x="48" y="85"/>
                    <a:pt x="49" y="84"/>
                  </a:cubicBezTo>
                  <a:cubicBezTo>
                    <a:pt x="51" y="81"/>
                    <a:pt x="52" y="78"/>
                    <a:pt x="54" y="76"/>
                  </a:cubicBezTo>
                  <a:cubicBezTo>
                    <a:pt x="58" y="71"/>
                    <a:pt x="62" y="66"/>
                    <a:pt x="67" y="62"/>
                  </a:cubicBezTo>
                  <a:cubicBezTo>
                    <a:pt x="70" y="60"/>
                    <a:pt x="72" y="57"/>
                    <a:pt x="74" y="56"/>
                  </a:cubicBezTo>
                  <a:cubicBezTo>
                    <a:pt x="76" y="55"/>
                    <a:pt x="77" y="54"/>
                    <a:pt x="78" y="53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4" y="49"/>
                    <a:pt x="85" y="48"/>
                    <a:pt x="87" y="48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7" y="43"/>
                    <a:pt x="98" y="42"/>
                    <a:pt x="100" y="41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7" y="39"/>
                    <a:pt x="109" y="38"/>
                    <a:pt x="110" y="38"/>
                  </a:cubicBezTo>
                  <a:cubicBezTo>
                    <a:pt x="114" y="36"/>
                    <a:pt x="118" y="36"/>
                    <a:pt x="121" y="35"/>
                  </a:cubicBezTo>
                  <a:cubicBezTo>
                    <a:pt x="129" y="33"/>
                    <a:pt x="137" y="32"/>
                    <a:pt x="144" y="32"/>
                  </a:cubicBezTo>
                  <a:cubicBezTo>
                    <a:pt x="145" y="32"/>
                    <a:pt x="146" y="32"/>
                    <a:pt x="147" y="32"/>
                  </a:cubicBezTo>
                  <a:cubicBezTo>
                    <a:pt x="154" y="32"/>
                    <a:pt x="161" y="33"/>
                    <a:pt x="168" y="33"/>
                  </a:cubicBezTo>
                  <a:cubicBezTo>
                    <a:pt x="176" y="34"/>
                    <a:pt x="183" y="36"/>
                    <a:pt x="191" y="38"/>
                  </a:cubicBezTo>
                  <a:cubicBezTo>
                    <a:pt x="210" y="44"/>
                    <a:pt x="229" y="53"/>
                    <a:pt x="244" y="66"/>
                  </a:cubicBezTo>
                  <a:cubicBezTo>
                    <a:pt x="259" y="78"/>
                    <a:pt x="271" y="95"/>
                    <a:pt x="276" y="114"/>
                  </a:cubicBezTo>
                  <a:cubicBezTo>
                    <a:pt x="279" y="122"/>
                    <a:pt x="280" y="131"/>
                    <a:pt x="280" y="140"/>
                  </a:cubicBezTo>
                  <a:cubicBezTo>
                    <a:pt x="281" y="145"/>
                    <a:pt x="280" y="149"/>
                    <a:pt x="280" y="154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9" y="163"/>
                    <a:pt x="279" y="166"/>
                    <a:pt x="278" y="168"/>
                  </a:cubicBezTo>
                  <a:cubicBezTo>
                    <a:pt x="276" y="178"/>
                    <a:pt x="272" y="189"/>
                    <a:pt x="267" y="198"/>
                  </a:cubicBezTo>
                  <a:cubicBezTo>
                    <a:pt x="262" y="207"/>
                    <a:pt x="255" y="216"/>
                    <a:pt x="247" y="224"/>
                  </a:cubicBezTo>
                  <a:cubicBezTo>
                    <a:pt x="232" y="240"/>
                    <a:pt x="212" y="252"/>
                    <a:pt x="190" y="260"/>
                  </a:cubicBezTo>
                  <a:cubicBezTo>
                    <a:pt x="177" y="264"/>
                    <a:pt x="163" y="266"/>
                    <a:pt x="149" y="266"/>
                  </a:cubicBezTo>
                  <a:moveTo>
                    <a:pt x="151" y="0"/>
                  </a:moveTo>
                  <a:cubicBezTo>
                    <a:pt x="149" y="0"/>
                    <a:pt x="148" y="0"/>
                    <a:pt x="147" y="0"/>
                  </a:cubicBezTo>
                  <a:cubicBezTo>
                    <a:pt x="147" y="0"/>
                    <a:pt x="146" y="0"/>
                    <a:pt x="146" y="0"/>
                  </a:cubicBezTo>
                  <a:cubicBezTo>
                    <a:pt x="144" y="0"/>
                    <a:pt x="142" y="1"/>
                    <a:pt x="140" y="1"/>
                  </a:cubicBezTo>
                  <a:cubicBezTo>
                    <a:pt x="138" y="1"/>
                    <a:pt x="136" y="1"/>
                    <a:pt x="134" y="1"/>
                  </a:cubicBezTo>
                  <a:cubicBezTo>
                    <a:pt x="130" y="2"/>
                    <a:pt x="126" y="2"/>
                    <a:pt x="121" y="3"/>
                  </a:cubicBezTo>
                  <a:cubicBezTo>
                    <a:pt x="113" y="4"/>
                    <a:pt x="105" y="6"/>
                    <a:pt x="96" y="9"/>
                  </a:cubicBezTo>
                  <a:cubicBezTo>
                    <a:pt x="80" y="14"/>
                    <a:pt x="65" y="23"/>
                    <a:pt x="51" y="34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9"/>
                    <a:pt x="43" y="41"/>
                    <a:pt x="41" y="42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8" y="46"/>
                    <a:pt x="37" y="47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27" y="59"/>
                    <a:pt x="22" y="66"/>
                    <a:pt x="18" y="73"/>
                  </a:cubicBezTo>
                  <a:cubicBezTo>
                    <a:pt x="10" y="88"/>
                    <a:pt x="4" y="105"/>
                    <a:pt x="2" y="121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1" y="130"/>
                    <a:pt x="1" y="132"/>
                    <a:pt x="0" y="134"/>
                  </a:cubicBezTo>
                  <a:cubicBezTo>
                    <a:pt x="0" y="138"/>
                    <a:pt x="0" y="142"/>
                    <a:pt x="0" y="146"/>
                  </a:cubicBezTo>
                  <a:cubicBezTo>
                    <a:pt x="0" y="155"/>
                    <a:pt x="1" y="163"/>
                    <a:pt x="3" y="171"/>
                  </a:cubicBezTo>
                  <a:cubicBezTo>
                    <a:pt x="4" y="180"/>
                    <a:pt x="7" y="189"/>
                    <a:pt x="10" y="197"/>
                  </a:cubicBezTo>
                  <a:cubicBezTo>
                    <a:pt x="14" y="206"/>
                    <a:pt x="18" y="214"/>
                    <a:pt x="24" y="221"/>
                  </a:cubicBezTo>
                  <a:cubicBezTo>
                    <a:pt x="27" y="225"/>
                    <a:pt x="31" y="230"/>
                    <a:pt x="36" y="231"/>
                  </a:cubicBezTo>
                  <a:cubicBezTo>
                    <a:pt x="37" y="231"/>
                    <a:pt x="38" y="231"/>
                    <a:pt x="38" y="231"/>
                  </a:cubicBezTo>
                  <a:cubicBezTo>
                    <a:pt x="40" y="233"/>
                    <a:pt x="41" y="235"/>
                    <a:pt x="43" y="237"/>
                  </a:cubicBezTo>
                  <a:cubicBezTo>
                    <a:pt x="50" y="247"/>
                    <a:pt x="60" y="256"/>
                    <a:pt x="70" y="263"/>
                  </a:cubicBezTo>
                  <a:cubicBezTo>
                    <a:pt x="91" y="277"/>
                    <a:pt x="116" y="283"/>
                    <a:pt x="140" y="285"/>
                  </a:cubicBezTo>
                  <a:cubicBezTo>
                    <a:pt x="143" y="285"/>
                    <a:pt x="147" y="285"/>
                    <a:pt x="150" y="285"/>
                  </a:cubicBezTo>
                  <a:cubicBezTo>
                    <a:pt x="159" y="285"/>
                    <a:pt x="168" y="284"/>
                    <a:pt x="176" y="283"/>
                  </a:cubicBezTo>
                  <a:cubicBezTo>
                    <a:pt x="182" y="282"/>
                    <a:pt x="189" y="281"/>
                    <a:pt x="197" y="279"/>
                  </a:cubicBezTo>
                  <a:cubicBezTo>
                    <a:pt x="205" y="277"/>
                    <a:pt x="213" y="274"/>
                    <a:pt x="220" y="271"/>
                  </a:cubicBezTo>
                  <a:cubicBezTo>
                    <a:pt x="232" y="266"/>
                    <a:pt x="242" y="260"/>
                    <a:pt x="251" y="254"/>
                  </a:cubicBezTo>
                  <a:cubicBezTo>
                    <a:pt x="260" y="247"/>
                    <a:pt x="269" y="239"/>
                    <a:pt x="276" y="231"/>
                  </a:cubicBezTo>
                  <a:cubicBezTo>
                    <a:pt x="291" y="214"/>
                    <a:pt x="302" y="193"/>
                    <a:pt x="308" y="168"/>
                  </a:cubicBezTo>
                  <a:cubicBezTo>
                    <a:pt x="310" y="156"/>
                    <a:pt x="311" y="143"/>
                    <a:pt x="310" y="130"/>
                  </a:cubicBezTo>
                  <a:cubicBezTo>
                    <a:pt x="309" y="117"/>
                    <a:pt x="306" y="104"/>
                    <a:pt x="302" y="92"/>
                  </a:cubicBezTo>
                  <a:cubicBezTo>
                    <a:pt x="297" y="80"/>
                    <a:pt x="290" y="69"/>
                    <a:pt x="282" y="59"/>
                  </a:cubicBezTo>
                  <a:cubicBezTo>
                    <a:pt x="274" y="49"/>
                    <a:pt x="264" y="40"/>
                    <a:pt x="254" y="33"/>
                  </a:cubicBezTo>
                  <a:cubicBezTo>
                    <a:pt x="238" y="22"/>
                    <a:pt x="221" y="13"/>
                    <a:pt x="203" y="8"/>
                  </a:cubicBezTo>
                  <a:cubicBezTo>
                    <a:pt x="186" y="3"/>
                    <a:pt x="168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5" name="Freeform 77"/>
            <p:cNvSpPr>
              <a:spLocks noEditPoints="1"/>
            </p:cNvSpPr>
            <p:nvPr userDrawn="1"/>
          </p:nvSpPr>
          <p:spPr bwMode="ltGray">
            <a:xfrm>
              <a:off x="4818067" y="561073"/>
              <a:ext cx="46038" cy="46038"/>
            </a:xfrm>
            <a:custGeom>
              <a:avLst/>
              <a:gdLst>
                <a:gd name="T0" fmla="*/ 41 w 81"/>
                <a:gd name="T1" fmla="*/ 59 h 83"/>
                <a:gd name="T2" fmla="*/ 38 w 81"/>
                <a:gd name="T3" fmla="*/ 58 h 83"/>
                <a:gd name="T4" fmla="*/ 35 w 81"/>
                <a:gd name="T5" fmla="*/ 58 h 83"/>
                <a:gd name="T6" fmla="*/ 34 w 81"/>
                <a:gd name="T7" fmla="*/ 56 h 83"/>
                <a:gd name="T8" fmla="*/ 33 w 81"/>
                <a:gd name="T9" fmla="*/ 52 h 83"/>
                <a:gd name="T10" fmla="*/ 32 w 81"/>
                <a:gd name="T11" fmla="*/ 46 h 83"/>
                <a:gd name="T12" fmla="*/ 35 w 81"/>
                <a:gd name="T13" fmla="*/ 36 h 83"/>
                <a:gd name="T14" fmla="*/ 35 w 81"/>
                <a:gd name="T15" fmla="*/ 34 h 83"/>
                <a:gd name="T16" fmla="*/ 36 w 81"/>
                <a:gd name="T17" fmla="*/ 33 h 83"/>
                <a:gd name="T18" fmla="*/ 37 w 81"/>
                <a:gd name="T19" fmla="*/ 32 h 83"/>
                <a:gd name="T20" fmla="*/ 40 w 81"/>
                <a:gd name="T21" fmla="*/ 31 h 83"/>
                <a:gd name="T22" fmla="*/ 40 w 81"/>
                <a:gd name="T23" fmla="*/ 32 h 83"/>
                <a:gd name="T24" fmla="*/ 39 w 81"/>
                <a:gd name="T25" fmla="*/ 36 h 83"/>
                <a:gd name="T26" fmla="*/ 50 w 81"/>
                <a:gd name="T27" fmla="*/ 40 h 83"/>
                <a:gd name="T28" fmla="*/ 52 w 81"/>
                <a:gd name="T29" fmla="*/ 41 h 83"/>
                <a:gd name="T30" fmla="*/ 53 w 81"/>
                <a:gd name="T31" fmla="*/ 42 h 83"/>
                <a:gd name="T32" fmla="*/ 55 w 81"/>
                <a:gd name="T33" fmla="*/ 44 h 83"/>
                <a:gd name="T34" fmla="*/ 55 w 81"/>
                <a:gd name="T35" fmla="*/ 47 h 83"/>
                <a:gd name="T36" fmla="*/ 55 w 81"/>
                <a:gd name="T37" fmla="*/ 49 h 83"/>
                <a:gd name="T38" fmla="*/ 54 w 81"/>
                <a:gd name="T39" fmla="*/ 51 h 83"/>
                <a:gd name="T40" fmla="*/ 53 w 81"/>
                <a:gd name="T41" fmla="*/ 52 h 83"/>
                <a:gd name="T42" fmla="*/ 52 w 81"/>
                <a:gd name="T43" fmla="*/ 53 h 83"/>
                <a:gd name="T44" fmla="*/ 45 w 81"/>
                <a:gd name="T45" fmla="*/ 58 h 83"/>
                <a:gd name="T46" fmla="*/ 45 w 81"/>
                <a:gd name="T47" fmla="*/ 58 h 83"/>
                <a:gd name="T48" fmla="*/ 44 w 81"/>
                <a:gd name="T49" fmla="*/ 58 h 83"/>
                <a:gd name="T50" fmla="*/ 42 w 81"/>
                <a:gd name="T51" fmla="*/ 59 h 83"/>
                <a:gd name="T52" fmla="*/ 41 w 81"/>
                <a:gd name="T53" fmla="*/ 59 h 83"/>
                <a:gd name="T54" fmla="*/ 42 w 81"/>
                <a:gd name="T55" fmla="*/ 0 h 83"/>
                <a:gd name="T56" fmla="*/ 35 w 81"/>
                <a:gd name="T57" fmla="*/ 0 h 83"/>
                <a:gd name="T58" fmla="*/ 21 w 81"/>
                <a:gd name="T59" fmla="*/ 5 h 83"/>
                <a:gd name="T60" fmla="*/ 14 w 81"/>
                <a:gd name="T61" fmla="*/ 11 h 83"/>
                <a:gd name="T62" fmla="*/ 12 w 81"/>
                <a:gd name="T63" fmla="*/ 14 h 83"/>
                <a:gd name="T64" fmla="*/ 9 w 81"/>
                <a:gd name="T65" fmla="*/ 17 h 83"/>
                <a:gd name="T66" fmla="*/ 8 w 81"/>
                <a:gd name="T67" fmla="*/ 20 h 83"/>
                <a:gd name="T68" fmla="*/ 6 w 81"/>
                <a:gd name="T69" fmla="*/ 23 h 83"/>
                <a:gd name="T70" fmla="*/ 4 w 81"/>
                <a:gd name="T71" fmla="*/ 26 h 83"/>
                <a:gd name="T72" fmla="*/ 3 w 81"/>
                <a:gd name="T73" fmla="*/ 29 h 83"/>
                <a:gd name="T74" fmla="*/ 0 w 81"/>
                <a:gd name="T75" fmla="*/ 46 h 83"/>
                <a:gd name="T76" fmla="*/ 3 w 81"/>
                <a:gd name="T77" fmla="*/ 63 h 83"/>
                <a:gd name="T78" fmla="*/ 5 w 81"/>
                <a:gd name="T79" fmla="*/ 66 h 83"/>
                <a:gd name="T80" fmla="*/ 7 w 81"/>
                <a:gd name="T81" fmla="*/ 70 h 83"/>
                <a:gd name="T82" fmla="*/ 10 w 81"/>
                <a:gd name="T83" fmla="*/ 73 h 83"/>
                <a:gd name="T84" fmla="*/ 11 w 81"/>
                <a:gd name="T85" fmla="*/ 75 h 83"/>
                <a:gd name="T86" fmla="*/ 13 w 81"/>
                <a:gd name="T87" fmla="*/ 76 h 83"/>
                <a:gd name="T88" fmla="*/ 30 w 81"/>
                <a:gd name="T89" fmla="*/ 83 h 83"/>
                <a:gd name="T90" fmla="*/ 31 w 81"/>
                <a:gd name="T91" fmla="*/ 83 h 83"/>
                <a:gd name="T92" fmla="*/ 47 w 81"/>
                <a:gd name="T93" fmla="*/ 78 h 83"/>
                <a:gd name="T94" fmla="*/ 60 w 81"/>
                <a:gd name="T95" fmla="*/ 71 h 83"/>
                <a:gd name="T96" fmla="*/ 65 w 81"/>
                <a:gd name="T97" fmla="*/ 65 h 83"/>
                <a:gd name="T98" fmla="*/ 67 w 81"/>
                <a:gd name="T99" fmla="*/ 62 h 83"/>
                <a:gd name="T100" fmla="*/ 69 w 81"/>
                <a:gd name="T101" fmla="*/ 58 h 83"/>
                <a:gd name="T102" fmla="*/ 71 w 81"/>
                <a:gd name="T103" fmla="*/ 51 h 83"/>
                <a:gd name="T104" fmla="*/ 71 w 81"/>
                <a:gd name="T105" fmla="*/ 43 h 83"/>
                <a:gd name="T106" fmla="*/ 71 w 81"/>
                <a:gd name="T107" fmla="*/ 42 h 83"/>
                <a:gd name="T108" fmla="*/ 73 w 81"/>
                <a:gd name="T109" fmla="*/ 42 h 83"/>
                <a:gd name="T110" fmla="*/ 73 w 81"/>
                <a:gd name="T111" fmla="*/ 42 h 83"/>
                <a:gd name="T112" fmla="*/ 79 w 81"/>
                <a:gd name="T113" fmla="*/ 40 h 83"/>
                <a:gd name="T114" fmla="*/ 81 w 81"/>
                <a:gd name="T115" fmla="*/ 32 h 83"/>
                <a:gd name="T116" fmla="*/ 72 w 81"/>
                <a:gd name="T117" fmla="*/ 12 h 83"/>
                <a:gd name="T118" fmla="*/ 64 w 81"/>
                <a:gd name="T119" fmla="*/ 6 h 83"/>
                <a:gd name="T120" fmla="*/ 50 w 81"/>
                <a:gd name="T121" fmla="*/ 1 h 83"/>
                <a:gd name="T122" fmla="*/ 42 w 81"/>
                <a:gd name="T1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83">
                  <a:moveTo>
                    <a:pt x="41" y="59"/>
                  </a:moveTo>
                  <a:cubicBezTo>
                    <a:pt x="40" y="59"/>
                    <a:pt x="39" y="59"/>
                    <a:pt x="38" y="58"/>
                  </a:cubicBezTo>
                  <a:cubicBezTo>
                    <a:pt x="36" y="58"/>
                    <a:pt x="36" y="58"/>
                    <a:pt x="35" y="58"/>
                  </a:cubicBezTo>
                  <a:cubicBezTo>
                    <a:pt x="34" y="57"/>
                    <a:pt x="34" y="57"/>
                    <a:pt x="34" y="56"/>
                  </a:cubicBezTo>
                  <a:cubicBezTo>
                    <a:pt x="33" y="55"/>
                    <a:pt x="33" y="54"/>
                    <a:pt x="33" y="52"/>
                  </a:cubicBezTo>
                  <a:cubicBezTo>
                    <a:pt x="32" y="51"/>
                    <a:pt x="32" y="49"/>
                    <a:pt x="32" y="46"/>
                  </a:cubicBezTo>
                  <a:cubicBezTo>
                    <a:pt x="33" y="43"/>
                    <a:pt x="33" y="39"/>
                    <a:pt x="35" y="36"/>
                  </a:cubicBezTo>
                  <a:cubicBezTo>
                    <a:pt x="35" y="35"/>
                    <a:pt x="35" y="35"/>
                    <a:pt x="35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2"/>
                    <a:pt x="37" y="32"/>
                  </a:cubicBezTo>
                  <a:cubicBezTo>
                    <a:pt x="37" y="32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6"/>
                    <a:pt x="39" y="36"/>
                  </a:cubicBezTo>
                  <a:cubicBezTo>
                    <a:pt x="43" y="37"/>
                    <a:pt x="47" y="38"/>
                    <a:pt x="50" y="40"/>
                  </a:cubicBezTo>
                  <a:cubicBezTo>
                    <a:pt x="51" y="40"/>
                    <a:pt x="51" y="40"/>
                    <a:pt x="52" y="41"/>
                  </a:cubicBezTo>
                  <a:cubicBezTo>
                    <a:pt x="53" y="41"/>
                    <a:pt x="53" y="41"/>
                    <a:pt x="53" y="42"/>
                  </a:cubicBezTo>
                  <a:cubicBezTo>
                    <a:pt x="54" y="42"/>
                    <a:pt x="55" y="43"/>
                    <a:pt x="55" y="44"/>
                  </a:cubicBezTo>
                  <a:cubicBezTo>
                    <a:pt x="55" y="45"/>
                    <a:pt x="55" y="46"/>
                    <a:pt x="55" y="47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4" y="50"/>
                    <a:pt x="54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2" y="53"/>
                  </a:cubicBezTo>
                  <a:cubicBezTo>
                    <a:pt x="50" y="55"/>
                    <a:pt x="48" y="57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3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moveTo>
                    <a:pt x="42" y="0"/>
                  </a:moveTo>
                  <a:cubicBezTo>
                    <a:pt x="40" y="0"/>
                    <a:pt x="37" y="0"/>
                    <a:pt x="35" y="0"/>
                  </a:cubicBezTo>
                  <a:cubicBezTo>
                    <a:pt x="30" y="1"/>
                    <a:pt x="26" y="3"/>
                    <a:pt x="21" y="5"/>
                  </a:cubicBezTo>
                  <a:cubicBezTo>
                    <a:pt x="19" y="7"/>
                    <a:pt x="16" y="9"/>
                    <a:pt x="14" y="11"/>
                  </a:cubicBezTo>
                  <a:cubicBezTo>
                    <a:pt x="13" y="12"/>
                    <a:pt x="13" y="13"/>
                    <a:pt x="12" y="1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5"/>
                    <a:pt x="4" y="26"/>
                  </a:cubicBezTo>
                  <a:cubicBezTo>
                    <a:pt x="4" y="27"/>
                    <a:pt x="3" y="28"/>
                    <a:pt x="3" y="29"/>
                  </a:cubicBezTo>
                  <a:cubicBezTo>
                    <a:pt x="1" y="34"/>
                    <a:pt x="0" y="40"/>
                    <a:pt x="0" y="46"/>
                  </a:cubicBezTo>
                  <a:cubicBezTo>
                    <a:pt x="0" y="51"/>
                    <a:pt x="1" y="57"/>
                    <a:pt x="3" y="63"/>
                  </a:cubicBezTo>
                  <a:cubicBezTo>
                    <a:pt x="4" y="64"/>
                    <a:pt x="4" y="65"/>
                    <a:pt x="5" y="66"/>
                  </a:cubicBezTo>
                  <a:cubicBezTo>
                    <a:pt x="6" y="68"/>
                    <a:pt x="6" y="69"/>
                    <a:pt x="7" y="70"/>
                  </a:cubicBezTo>
                  <a:cubicBezTo>
                    <a:pt x="8" y="71"/>
                    <a:pt x="9" y="72"/>
                    <a:pt x="10" y="73"/>
                  </a:cubicBezTo>
                  <a:cubicBezTo>
                    <a:pt x="10" y="74"/>
                    <a:pt x="11" y="74"/>
                    <a:pt x="11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8" y="80"/>
                    <a:pt x="24" y="83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7" y="83"/>
                    <a:pt x="42" y="81"/>
                    <a:pt x="47" y="78"/>
                  </a:cubicBezTo>
                  <a:cubicBezTo>
                    <a:pt x="51" y="76"/>
                    <a:pt x="56" y="74"/>
                    <a:pt x="60" y="71"/>
                  </a:cubicBezTo>
                  <a:cubicBezTo>
                    <a:pt x="62" y="69"/>
                    <a:pt x="64" y="67"/>
                    <a:pt x="65" y="65"/>
                  </a:cubicBezTo>
                  <a:cubicBezTo>
                    <a:pt x="66" y="64"/>
                    <a:pt x="67" y="63"/>
                    <a:pt x="67" y="62"/>
                  </a:cubicBezTo>
                  <a:cubicBezTo>
                    <a:pt x="68" y="61"/>
                    <a:pt x="68" y="59"/>
                    <a:pt x="69" y="58"/>
                  </a:cubicBezTo>
                  <a:cubicBezTo>
                    <a:pt x="70" y="56"/>
                    <a:pt x="71" y="53"/>
                    <a:pt x="71" y="51"/>
                  </a:cubicBezTo>
                  <a:cubicBezTo>
                    <a:pt x="72" y="48"/>
                    <a:pt x="72" y="45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2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6" y="42"/>
                    <a:pt x="78" y="41"/>
                    <a:pt x="79" y="40"/>
                  </a:cubicBezTo>
                  <a:cubicBezTo>
                    <a:pt x="81" y="38"/>
                    <a:pt x="81" y="35"/>
                    <a:pt x="81" y="32"/>
                  </a:cubicBezTo>
                  <a:cubicBezTo>
                    <a:pt x="80" y="25"/>
                    <a:pt x="77" y="17"/>
                    <a:pt x="72" y="12"/>
                  </a:cubicBezTo>
                  <a:cubicBezTo>
                    <a:pt x="70" y="10"/>
                    <a:pt x="67" y="7"/>
                    <a:pt x="64" y="6"/>
                  </a:cubicBezTo>
                  <a:cubicBezTo>
                    <a:pt x="59" y="3"/>
                    <a:pt x="55" y="2"/>
                    <a:pt x="50" y="1"/>
                  </a:cubicBezTo>
                  <a:cubicBezTo>
                    <a:pt x="47" y="0"/>
                    <a:pt x="45" y="0"/>
                    <a:pt x="4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6" name="Freeform 78"/>
            <p:cNvSpPr>
              <a:spLocks/>
            </p:cNvSpPr>
            <p:nvPr userDrawn="1"/>
          </p:nvSpPr>
          <p:spPr bwMode="ltGray">
            <a:xfrm>
              <a:off x="4586292" y="461060"/>
              <a:ext cx="474663" cy="246063"/>
            </a:xfrm>
            <a:custGeom>
              <a:avLst/>
              <a:gdLst>
                <a:gd name="T0" fmla="*/ 355 w 842"/>
                <a:gd name="T1" fmla="*/ 4 h 436"/>
                <a:gd name="T2" fmla="*/ 264 w 842"/>
                <a:gd name="T3" fmla="*/ 28 h 436"/>
                <a:gd name="T4" fmla="*/ 210 w 842"/>
                <a:gd name="T5" fmla="*/ 56 h 436"/>
                <a:gd name="T6" fmla="*/ 67 w 842"/>
                <a:gd name="T7" fmla="*/ 163 h 436"/>
                <a:gd name="T8" fmla="*/ 14 w 842"/>
                <a:gd name="T9" fmla="*/ 205 h 436"/>
                <a:gd name="T10" fmla="*/ 7 w 842"/>
                <a:gd name="T11" fmla="*/ 211 h 436"/>
                <a:gd name="T12" fmla="*/ 4 w 842"/>
                <a:gd name="T13" fmla="*/ 239 h 436"/>
                <a:gd name="T14" fmla="*/ 15 w 842"/>
                <a:gd name="T15" fmla="*/ 253 h 436"/>
                <a:gd name="T16" fmla="*/ 39 w 842"/>
                <a:gd name="T17" fmla="*/ 274 h 436"/>
                <a:gd name="T18" fmla="*/ 115 w 842"/>
                <a:gd name="T19" fmla="*/ 330 h 436"/>
                <a:gd name="T20" fmla="*/ 287 w 842"/>
                <a:gd name="T21" fmla="*/ 411 h 436"/>
                <a:gd name="T22" fmla="*/ 411 w 842"/>
                <a:gd name="T23" fmla="*/ 436 h 436"/>
                <a:gd name="T24" fmla="*/ 474 w 842"/>
                <a:gd name="T25" fmla="*/ 435 h 436"/>
                <a:gd name="T26" fmla="*/ 716 w 842"/>
                <a:gd name="T27" fmla="*/ 363 h 436"/>
                <a:gd name="T28" fmla="*/ 808 w 842"/>
                <a:gd name="T29" fmla="*/ 278 h 436"/>
                <a:gd name="T30" fmla="*/ 816 w 842"/>
                <a:gd name="T31" fmla="*/ 265 h 436"/>
                <a:gd name="T32" fmla="*/ 826 w 842"/>
                <a:gd name="T33" fmla="*/ 249 h 436"/>
                <a:gd name="T34" fmla="*/ 832 w 842"/>
                <a:gd name="T35" fmla="*/ 239 h 436"/>
                <a:gd name="T36" fmla="*/ 829 w 842"/>
                <a:gd name="T37" fmla="*/ 235 h 436"/>
                <a:gd name="T38" fmla="*/ 658 w 842"/>
                <a:gd name="T39" fmla="*/ 380 h 436"/>
                <a:gd name="T40" fmla="*/ 548 w 842"/>
                <a:gd name="T41" fmla="*/ 410 h 436"/>
                <a:gd name="T42" fmla="*/ 433 w 842"/>
                <a:gd name="T43" fmla="*/ 419 h 436"/>
                <a:gd name="T44" fmla="*/ 320 w 842"/>
                <a:gd name="T45" fmla="*/ 402 h 436"/>
                <a:gd name="T46" fmla="*/ 250 w 842"/>
                <a:gd name="T47" fmla="*/ 376 h 436"/>
                <a:gd name="T48" fmla="*/ 225 w 842"/>
                <a:gd name="T49" fmla="*/ 365 h 436"/>
                <a:gd name="T50" fmla="*/ 208 w 842"/>
                <a:gd name="T51" fmla="*/ 356 h 436"/>
                <a:gd name="T52" fmla="*/ 109 w 842"/>
                <a:gd name="T53" fmla="*/ 295 h 436"/>
                <a:gd name="T54" fmla="*/ 57 w 842"/>
                <a:gd name="T55" fmla="*/ 253 h 436"/>
                <a:gd name="T56" fmla="*/ 37 w 842"/>
                <a:gd name="T57" fmla="*/ 236 h 436"/>
                <a:gd name="T58" fmla="*/ 33 w 842"/>
                <a:gd name="T59" fmla="*/ 230 h 436"/>
                <a:gd name="T60" fmla="*/ 32 w 842"/>
                <a:gd name="T61" fmla="*/ 230 h 436"/>
                <a:gd name="T62" fmla="*/ 32 w 842"/>
                <a:gd name="T63" fmla="*/ 229 h 436"/>
                <a:gd name="T64" fmla="*/ 32 w 842"/>
                <a:gd name="T65" fmla="*/ 229 h 436"/>
                <a:gd name="T66" fmla="*/ 32 w 842"/>
                <a:gd name="T67" fmla="*/ 228 h 436"/>
                <a:gd name="T68" fmla="*/ 39 w 842"/>
                <a:gd name="T69" fmla="*/ 224 h 436"/>
                <a:gd name="T70" fmla="*/ 56 w 842"/>
                <a:gd name="T71" fmla="*/ 210 h 436"/>
                <a:gd name="T72" fmla="*/ 195 w 842"/>
                <a:gd name="T73" fmla="*/ 103 h 436"/>
                <a:gd name="T74" fmla="*/ 312 w 842"/>
                <a:gd name="T75" fmla="*/ 45 h 436"/>
                <a:gd name="T76" fmla="*/ 333 w 842"/>
                <a:gd name="T77" fmla="*/ 39 h 436"/>
                <a:gd name="T78" fmla="*/ 354 w 842"/>
                <a:gd name="T79" fmla="*/ 36 h 436"/>
                <a:gd name="T80" fmla="*/ 514 w 842"/>
                <a:gd name="T81" fmla="*/ 38 h 436"/>
                <a:gd name="T82" fmla="*/ 668 w 842"/>
                <a:gd name="T83" fmla="*/ 85 h 436"/>
                <a:gd name="T84" fmla="*/ 741 w 842"/>
                <a:gd name="T85" fmla="*/ 122 h 436"/>
                <a:gd name="T86" fmla="*/ 803 w 842"/>
                <a:gd name="T87" fmla="*/ 180 h 436"/>
                <a:gd name="T88" fmla="*/ 832 w 842"/>
                <a:gd name="T89" fmla="*/ 205 h 436"/>
                <a:gd name="T90" fmla="*/ 840 w 842"/>
                <a:gd name="T91" fmla="*/ 205 h 436"/>
                <a:gd name="T92" fmla="*/ 819 w 842"/>
                <a:gd name="T93" fmla="*/ 154 h 436"/>
                <a:gd name="T94" fmla="*/ 780 w 842"/>
                <a:gd name="T95" fmla="*/ 111 h 436"/>
                <a:gd name="T96" fmla="*/ 684 w 842"/>
                <a:gd name="T97" fmla="*/ 57 h 436"/>
                <a:gd name="T98" fmla="*/ 569 w 842"/>
                <a:gd name="T99" fmla="*/ 15 h 436"/>
                <a:gd name="T100" fmla="*/ 448 w 842"/>
                <a:gd name="T101" fmla="*/ 1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2" h="436">
                  <a:moveTo>
                    <a:pt x="417" y="0"/>
                  </a:moveTo>
                  <a:cubicBezTo>
                    <a:pt x="396" y="0"/>
                    <a:pt x="376" y="1"/>
                    <a:pt x="355" y="4"/>
                  </a:cubicBezTo>
                  <a:cubicBezTo>
                    <a:pt x="339" y="5"/>
                    <a:pt x="324" y="8"/>
                    <a:pt x="308" y="13"/>
                  </a:cubicBezTo>
                  <a:cubicBezTo>
                    <a:pt x="293" y="17"/>
                    <a:pt x="278" y="22"/>
                    <a:pt x="264" y="28"/>
                  </a:cubicBezTo>
                  <a:cubicBezTo>
                    <a:pt x="254" y="32"/>
                    <a:pt x="245" y="36"/>
                    <a:pt x="236" y="41"/>
                  </a:cubicBezTo>
                  <a:cubicBezTo>
                    <a:pt x="227" y="46"/>
                    <a:pt x="218" y="50"/>
                    <a:pt x="210" y="56"/>
                  </a:cubicBezTo>
                  <a:cubicBezTo>
                    <a:pt x="192" y="66"/>
                    <a:pt x="176" y="77"/>
                    <a:pt x="160" y="89"/>
                  </a:cubicBezTo>
                  <a:cubicBezTo>
                    <a:pt x="128" y="113"/>
                    <a:pt x="97" y="138"/>
                    <a:pt x="67" y="163"/>
                  </a:cubicBezTo>
                  <a:cubicBezTo>
                    <a:pt x="53" y="174"/>
                    <a:pt x="39" y="185"/>
                    <a:pt x="25" y="196"/>
                  </a:cubicBezTo>
                  <a:cubicBezTo>
                    <a:pt x="21" y="199"/>
                    <a:pt x="17" y="202"/>
                    <a:pt x="14" y="205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9" y="209"/>
                    <a:pt x="8" y="210"/>
                    <a:pt x="7" y="211"/>
                  </a:cubicBezTo>
                  <a:cubicBezTo>
                    <a:pt x="5" y="214"/>
                    <a:pt x="3" y="217"/>
                    <a:pt x="2" y="220"/>
                  </a:cubicBezTo>
                  <a:cubicBezTo>
                    <a:pt x="0" y="226"/>
                    <a:pt x="1" y="233"/>
                    <a:pt x="4" y="239"/>
                  </a:cubicBezTo>
                  <a:cubicBezTo>
                    <a:pt x="6" y="242"/>
                    <a:pt x="8" y="245"/>
                    <a:pt x="10" y="247"/>
                  </a:cubicBezTo>
                  <a:cubicBezTo>
                    <a:pt x="11" y="249"/>
                    <a:pt x="13" y="251"/>
                    <a:pt x="15" y="253"/>
                  </a:cubicBezTo>
                  <a:cubicBezTo>
                    <a:pt x="19" y="257"/>
                    <a:pt x="23" y="261"/>
                    <a:pt x="27" y="264"/>
                  </a:cubicBezTo>
                  <a:cubicBezTo>
                    <a:pt x="39" y="274"/>
                    <a:pt x="39" y="274"/>
                    <a:pt x="39" y="274"/>
                  </a:cubicBezTo>
                  <a:cubicBezTo>
                    <a:pt x="47" y="281"/>
                    <a:pt x="55" y="287"/>
                    <a:pt x="64" y="294"/>
                  </a:cubicBezTo>
                  <a:cubicBezTo>
                    <a:pt x="80" y="307"/>
                    <a:pt x="97" y="319"/>
                    <a:pt x="115" y="330"/>
                  </a:cubicBezTo>
                  <a:cubicBezTo>
                    <a:pt x="151" y="353"/>
                    <a:pt x="189" y="373"/>
                    <a:pt x="228" y="389"/>
                  </a:cubicBezTo>
                  <a:cubicBezTo>
                    <a:pt x="248" y="397"/>
                    <a:pt x="268" y="404"/>
                    <a:pt x="287" y="411"/>
                  </a:cubicBezTo>
                  <a:cubicBezTo>
                    <a:pt x="307" y="418"/>
                    <a:pt x="328" y="424"/>
                    <a:pt x="348" y="429"/>
                  </a:cubicBezTo>
                  <a:cubicBezTo>
                    <a:pt x="369" y="433"/>
                    <a:pt x="390" y="436"/>
                    <a:pt x="411" y="436"/>
                  </a:cubicBezTo>
                  <a:cubicBezTo>
                    <a:pt x="417" y="436"/>
                    <a:pt x="422" y="436"/>
                    <a:pt x="427" y="436"/>
                  </a:cubicBezTo>
                  <a:cubicBezTo>
                    <a:pt x="443" y="436"/>
                    <a:pt x="459" y="436"/>
                    <a:pt x="474" y="435"/>
                  </a:cubicBezTo>
                  <a:cubicBezTo>
                    <a:pt x="517" y="432"/>
                    <a:pt x="559" y="426"/>
                    <a:pt x="600" y="414"/>
                  </a:cubicBezTo>
                  <a:cubicBezTo>
                    <a:pt x="641" y="403"/>
                    <a:pt x="681" y="386"/>
                    <a:pt x="716" y="363"/>
                  </a:cubicBezTo>
                  <a:cubicBezTo>
                    <a:pt x="734" y="352"/>
                    <a:pt x="751" y="339"/>
                    <a:pt x="766" y="325"/>
                  </a:cubicBezTo>
                  <a:cubicBezTo>
                    <a:pt x="782" y="310"/>
                    <a:pt x="796" y="295"/>
                    <a:pt x="808" y="278"/>
                  </a:cubicBezTo>
                  <a:cubicBezTo>
                    <a:pt x="812" y="272"/>
                    <a:pt x="812" y="272"/>
                    <a:pt x="812" y="272"/>
                  </a:cubicBezTo>
                  <a:cubicBezTo>
                    <a:pt x="816" y="265"/>
                    <a:pt x="816" y="265"/>
                    <a:pt x="816" y="265"/>
                  </a:cubicBezTo>
                  <a:cubicBezTo>
                    <a:pt x="819" y="261"/>
                    <a:pt x="822" y="257"/>
                    <a:pt x="824" y="253"/>
                  </a:cubicBezTo>
                  <a:cubicBezTo>
                    <a:pt x="826" y="249"/>
                    <a:pt x="826" y="249"/>
                    <a:pt x="826" y="249"/>
                  </a:cubicBezTo>
                  <a:cubicBezTo>
                    <a:pt x="827" y="248"/>
                    <a:pt x="828" y="247"/>
                    <a:pt x="828" y="246"/>
                  </a:cubicBezTo>
                  <a:cubicBezTo>
                    <a:pt x="829" y="244"/>
                    <a:pt x="831" y="241"/>
                    <a:pt x="832" y="239"/>
                  </a:cubicBezTo>
                  <a:cubicBezTo>
                    <a:pt x="832" y="238"/>
                    <a:pt x="832" y="237"/>
                    <a:pt x="831" y="236"/>
                  </a:cubicBezTo>
                  <a:cubicBezTo>
                    <a:pt x="830" y="235"/>
                    <a:pt x="830" y="235"/>
                    <a:pt x="829" y="235"/>
                  </a:cubicBezTo>
                  <a:cubicBezTo>
                    <a:pt x="827" y="235"/>
                    <a:pt x="825" y="236"/>
                    <a:pt x="824" y="239"/>
                  </a:cubicBezTo>
                  <a:cubicBezTo>
                    <a:pt x="787" y="302"/>
                    <a:pt x="726" y="352"/>
                    <a:pt x="658" y="380"/>
                  </a:cubicBezTo>
                  <a:cubicBezTo>
                    <a:pt x="640" y="387"/>
                    <a:pt x="622" y="392"/>
                    <a:pt x="604" y="398"/>
                  </a:cubicBezTo>
                  <a:cubicBezTo>
                    <a:pt x="585" y="403"/>
                    <a:pt x="567" y="407"/>
                    <a:pt x="548" y="410"/>
                  </a:cubicBezTo>
                  <a:cubicBezTo>
                    <a:pt x="512" y="416"/>
                    <a:pt x="476" y="419"/>
                    <a:pt x="440" y="419"/>
                  </a:cubicBezTo>
                  <a:cubicBezTo>
                    <a:pt x="437" y="419"/>
                    <a:pt x="435" y="419"/>
                    <a:pt x="433" y="419"/>
                  </a:cubicBezTo>
                  <a:cubicBezTo>
                    <a:pt x="414" y="418"/>
                    <a:pt x="395" y="417"/>
                    <a:pt x="376" y="414"/>
                  </a:cubicBezTo>
                  <a:cubicBezTo>
                    <a:pt x="357" y="411"/>
                    <a:pt x="338" y="407"/>
                    <a:pt x="320" y="402"/>
                  </a:cubicBezTo>
                  <a:cubicBezTo>
                    <a:pt x="301" y="396"/>
                    <a:pt x="283" y="389"/>
                    <a:pt x="265" y="382"/>
                  </a:cubicBezTo>
                  <a:cubicBezTo>
                    <a:pt x="261" y="381"/>
                    <a:pt x="256" y="379"/>
                    <a:pt x="250" y="376"/>
                  </a:cubicBezTo>
                  <a:cubicBezTo>
                    <a:pt x="245" y="374"/>
                    <a:pt x="240" y="372"/>
                    <a:pt x="234" y="369"/>
                  </a:cubicBezTo>
                  <a:cubicBezTo>
                    <a:pt x="231" y="368"/>
                    <a:pt x="228" y="366"/>
                    <a:pt x="225" y="365"/>
                  </a:cubicBezTo>
                  <a:cubicBezTo>
                    <a:pt x="222" y="363"/>
                    <a:pt x="219" y="362"/>
                    <a:pt x="216" y="361"/>
                  </a:cubicBezTo>
                  <a:cubicBezTo>
                    <a:pt x="214" y="359"/>
                    <a:pt x="211" y="358"/>
                    <a:pt x="208" y="356"/>
                  </a:cubicBezTo>
                  <a:cubicBezTo>
                    <a:pt x="205" y="355"/>
                    <a:pt x="202" y="353"/>
                    <a:pt x="199" y="352"/>
                  </a:cubicBezTo>
                  <a:cubicBezTo>
                    <a:pt x="165" y="334"/>
                    <a:pt x="136" y="315"/>
                    <a:pt x="109" y="295"/>
                  </a:cubicBezTo>
                  <a:cubicBezTo>
                    <a:pt x="95" y="284"/>
                    <a:pt x="81" y="274"/>
                    <a:pt x="67" y="262"/>
                  </a:cubicBezTo>
                  <a:cubicBezTo>
                    <a:pt x="64" y="259"/>
                    <a:pt x="61" y="256"/>
                    <a:pt x="57" y="253"/>
                  </a:cubicBezTo>
                  <a:cubicBezTo>
                    <a:pt x="54" y="250"/>
                    <a:pt x="50" y="247"/>
                    <a:pt x="47" y="244"/>
                  </a:cubicBezTo>
                  <a:cubicBezTo>
                    <a:pt x="43" y="241"/>
                    <a:pt x="40" y="238"/>
                    <a:pt x="37" y="236"/>
                  </a:cubicBezTo>
                  <a:cubicBezTo>
                    <a:pt x="36" y="234"/>
                    <a:pt x="35" y="233"/>
                    <a:pt x="34" y="231"/>
                  </a:cubicBezTo>
                  <a:cubicBezTo>
                    <a:pt x="33" y="230"/>
                    <a:pt x="33" y="230"/>
                    <a:pt x="33" y="230"/>
                  </a:cubicBezTo>
                  <a:cubicBezTo>
                    <a:pt x="33" y="230"/>
                    <a:pt x="33" y="230"/>
                    <a:pt x="33" y="230"/>
                  </a:cubicBezTo>
                  <a:cubicBezTo>
                    <a:pt x="32" y="230"/>
                    <a:pt x="32" y="230"/>
                    <a:pt x="32" y="230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4" y="227"/>
                    <a:pt x="34" y="227"/>
                    <a:pt x="34" y="227"/>
                  </a:cubicBezTo>
                  <a:cubicBezTo>
                    <a:pt x="39" y="224"/>
                    <a:pt x="39" y="224"/>
                    <a:pt x="39" y="224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48" y="217"/>
                    <a:pt x="52" y="214"/>
                    <a:pt x="56" y="210"/>
                  </a:cubicBezTo>
                  <a:cubicBezTo>
                    <a:pt x="72" y="198"/>
                    <a:pt x="88" y="186"/>
                    <a:pt x="103" y="174"/>
                  </a:cubicBezTo>
                  <a:cubicBezTo>
                    <a:pt x="134" y="149"/>
                    <a:pt x="164" y="125"/>
                    <a:pt x="195" y="103"/>
                  </a:cubicBezTo>
                  <a:cubicBezTo>
                    <a:pt x="220" y="86"/>
                    <a:pt x="245" y="71"/>
                    <a:pt x="272" y="60"/>
                  </a:cubicBezTo>
                  <a:cubicBezTo>
                    <a:pt x="285" y="54"/>
                    <a:pt x="298" y="49"/>
                    <a:pt x="312" y="45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6" y="41"/>
                    <a:pt x="330" y="40"/>
                    <a:pt x="333" y="39"/>
                  </a:cubicBezTo>
                  <a:cubicBezTo>
                    <a:pt x="336" y="39"/>
                    <a:pt x="340" y="38"/>
                    <a:pt x="344" y="37"/>
                  </a:cubicBezTo>
                  <a:cubicBezTo>
                    <a:pt x="347" y="37"/>
                    <a:pt x="351" y="36"/>
                    <a:pt x="354" y="36"/>
                  </a:cubicBezTo>
                  <a:cubicBezTo>
                    <a:pt x="375" y="33"/>
                    <a:pt x="397" y="32"/>
                    <a:pt x="418" y="32"/>
                  </a:cubicBezTo>
                  <a:cubicBezTo>
                    <a:pt x="450" y="32"/>
                    <a:pt x="482" y="34"/>
                    <a:pt x="514" y="38"/>
                  </a:cubicBezTo>
                  <a:cubicBezTo>
                    <a:pt x="541" y="42"/>
                    <a:pt x="567" y="47"/>
                    <a:pt x="593" y="55"/>
                  </a:cubicBezTo>
                  <a:cubicBezTo>
                    <a:pt x="618" y="63"/>
                    <a:pt x="643" y="73"/>
                    <a:pt x="668" y="85"/>
                  </a:cubicBezTo>
                  <a:cubicBezTo>
                    <a:pt x="680" y="91"/>
                    <a:pt x="692" y="97"/>
                    <a:pt x="705" y="103"/>
                  </a:cubicBezTo>
                  <a:cubicBezTo>
                    <a:pt x="717" y="109"/>
                    <a:pt x="729" y="115"/>
                    <a:pt x="741" y="122"/>
                  </a:cubicBezTo>
                  <a:cubicBezTo>
                    <a:pt x="753" y="129"/>
                    <a:pt x="765" y="137"/>
                    <a:pt x="775" y="147"/>
                  </a:cubicBezTo>
                  <a:cubicBezTo>
                    <a:pt x="785" y="157"/>
                    <a:pt x="795" y="168"/>
                    <a:pt x="803" y="180"/>
                  </a:cubicBezTo>
                  <a:cubicBezTo>
                    <a:pt x="808" y="187"/>
                    <a:pt x="814" y="195"/>
                    <a:pt x="820" y="199"/>
                  </a:cubicBezTo>
                  <a:cubicBezTo>
                    <a:pt x="824" y="201"/>
                    <a:pt x="828" y="204"/>
                    <a:pt x="832" y="205"/>
                  </a:cubicBezTo>
                  <a:cubicBezTo>
                    <a:pt x="833" y="206"/>
                    <a:pt x="835" y="207"/>
                    <a:pt x="837" y="207"/>
                  </a:cubicBezTo>
                  <a:cubicBezTo>
                    <a:pt x="838" y="207"/>
                    <a:pt x="839" y="206"/>
                    <a:pt x="840" y="205"/>
                  </a:cubicBezTo>
                  <a:cubicBezTo>
                    <a:pt x="842" y="202"/>
                    <a:pt x="840" y="195"/>
                    <a:pt x="838" y="190"/>
                  </a:cubicBezTo>
                  <a:cubicBezTo>
                    <a:pt x="834" y="178"/>
                    <a:pt x="827" y="166"/>
                    <a:pt x="819" y="154"/>
                  </a:cubicBezTo>
                  <a:cubicBezTo>
                    <a:pt x="814" y="146"/>
                    <a:pt x="808" y="139"/>
                    <a:pt x="802" y="131"/>
                  </a:cubicBezTo>
                  <a:cubicBezTo>
                    <a:pt x="795" y="124"/>
                    <a:pt x="788" y="117"/>
                    <a:pt x="780" y="111"/>
                  </a:cubicBezTo>
                  <a:cubicBezTo>
                    <a:pt x="764" y="98"/>
                    <a:pt x="748" y="89"/>
                    <a:pt x="732" y="81"/>
                  </a:cubicBezTo>
                  <a:cubicBezTo>
                    <a:pt x="716" y="73"/>
                    <a:pt x="700" y="65"/>
                    <a:pt x="684" y="57"/>
                  </a:cubicBezTo>
                  <a:cubicBezTo>
                    <a:pt x="660" y="46"/>
                    <a:pt x="635" y="35"/>
                    <a:pt x="609" y="27"/>
                  </a:cubicBezTo>
                  <a:cubicBezTo>
                    <a:pt x="596" y="22"/>
                    <a:pt x="582" y="19"/>
                    <a:pt x="569" y="15"/>
                  </a:cubicBezTo>
                  <a:cubicBezTo>
                    <a:pt x="555" y="12"/>
                    <a:pt x="542" y="10"/>
                    <a:pt x="528" y="8"/>
                  </a:cubicBezTo>
                  <a:cubicBezTo>
                    <a:pt x="502" y="4"/>
                    <a:pt x="475" y="2"/>
                    <a:pt x="448" y="1"/>
                  </a:cubicBezTo>
                  <a:cubicBezTo>
                    <a:pt x="438" y="0"/>
                    <a:pt x="427" y="0"/>
                    <a:pt x="41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</p:spTree>
    <p:extLst>
      <p:ext uri="{BB962C8B-B14F-4D97-AF65-F5344CB8AC3E}">
        <p14:creationId xmlns:p14="http://schemas.microsoft.com/office/powerpoint/2010/main" val="227960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1" y="1490597"/>
            <a:ext cx="5148456" cy="1938403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1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45A6-55C2-4798-BF6D-43F52670E4AA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ltGray">
          <a:xfrm>
            <a:off x="6557325" y="1203767"/>
            <a:ext cx="4444240" cy="5255859"/>
            <a:chOff x="1507" y="-1491"/>
            <a:chExt cx="2601" cy="3076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ltGray">
            <a:xfrm>
              <a:off x="1506" y="-1491"/>
              <a:ext cx="2602" cy="3075"/>
            </a:xfrm>
            <a:custGeom>
              <a:avLst/>
              <a:gdLst>
                <a:gd name="T0" fmla="*/ 1892 w 2602"/>
                <a:gd name="T1" fmla="*/ 1183 h 3075"/>
                <a:gd name="T2" fmla="*/ 2129 w 2602"/>
                <a:gd name="T3" fmla="*/ 1183 h 3075"/>
                <a:gd name="T4" fmla="*/ 1301 w 2602"/>
                <a:gd name="T5" fmla="*/ 0 h 3075"/>
                <a:gd name="T6" fmla="*/ 473 w 2602"/>
                <a:gd name="T7" fmla="*/ 1183 h 3075"/>
                <a:gd name="T8" fmla="*/ 709 w 2602"/>
                <a:gd name="T9" fmla="*/ 1183 h 3075"/>
                <a:gd name="T10" fmla="*/ 0 w 2602"/>
                <a:gd name="T11" fmla="*/ 2129 h 3075"/>
                <a:gd name="T12" fmla="*/ 1183 w 2602"/>
                <a:gd name="T13" fmla="*/ 2129 h 3075"/>
                <a:gd name="T14" fmla="*/ 1183 w 2602"/>
                <a:gd name="T15" fmla="*/ 2838 h 3075"/>
                <a:gd name="T16" fmla="*/ 1419 w 2602"/>
                <a:gd name="T17" fmla="*/ 3075 h 3075"/>
                <a:gd name="T18" fmla="*/ 1419 w 2602"/>
                <a:gd name="T19" fmla="*/ 2129 h 3075"/>
                <a:gd name="T20" fmla="*/ 2602 w 2602"/>
                <a:gd name="T21" fmla="*/ 2129 h 3075"/>
                <a:gd name="T22" fmla="*/ 1892 w 2602"/>
                <a:gd name="T23" fmla="*/ 1183 h 3075"/>
                <a:gd name="T24" fmla="*/ 1183 w 2602"/>
                <a:gd name="T25" fmla="*/ 1892 h 3075"/>
                <a:gd name="T26" fmla="*/ 473 w 2602"/>
                <a:gd name="T27" fmla="*/ 1892 h 3075"/>
                <a:gd name="T28" fmla="*/ 899 w 2602"/>
                <a:gd name="T29" fmla="*/ 1325 h 3075"/>
                <a:gd name="T30" fmla="*/ 1183 w 2602"/>
                <a:gd name="T31" fmla="*/ 946 h 3075"/>
                <a:gd name="T32" fmla="*/ 1183 w 2602"/>
                <a:gd name="T33" fmla="*/ 1892 h 3075"/>
                <a:gd name="T34" fmla="*/ 927 w 2602"/>
                <a:gd name="T35" fmla="*/ 946 h 3075"/>
                <a:gd name="T36" fmla="*/ 1301 w 2602"/>
                <a:gd name="T37" fmla="*/ 413 h 3075"/>
                <a:gd name="T38" fmla="*/ 1675 w 2602"/>
                <a:gd name="T39" fmla="*/ 946 h 3075"/>
                <a:gd name="T40" fmla="*/ 1419 w 2602"/>
                <a:gd name="T41" fmla="*/ 946 h 3075"/>
                <a:gd name="T42" fmla="*/ 1703 w 2602"/>
                <a:gd name="T43" fmla="*/ 1325 h 3075"/>
                <a:gd name="T44" fmla="*/ 2129 w 2602"/>
                <a:gd name="T45" fmla="*/ 1892 h 3075"/>
                <a:gd name="T46" fmla="*/ 1419 w 2602"/>
                <a:gd name="T47" fmla="*/ 1892 h 3075"/>
                <a:gd name="T48" fmla="*/ 1419 w 2602"/>
                <a:gd name="T49" fmla="*/ 946 h 3075"/>
                <a:gd name="T50" fmla="*/ 927 w 2602"/>
                <a:gd name="T51" fmla="*/ 946 h 3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2" h="3075">
                  <a:moveTo>
                    <a:pt x="1892" y="1183"/>
                  </a:moveTo>
                  <a:lnTo>
                    <a:pt x="2129" y="1183"/>
                  </a:lnTo>
                  <a:lnTo>
                    <a:pt x="1301" y="0"/>
                  </a:lnTo>
                  <a:lnTo>
                    <a:pt x="473" y="1183"/>
                  </a:lnTo>
                  <a:lnTo>
                    <a:pt x="709" y="1183"/>
                  </a:lnTo>
                  <a:lnTo>
                    <a:pt x="0" y="2129"/>
                  </a:lnTo>
                  <a:lnTo>
                    <a:pt x="1183" y="2129"/>
                  </a:lnTo>
                  <a:lnTo>
                    <a:pt x="1183" y="2838"/>
                  </a:lnTo>
                  <a:lnTo>
                    <a:pt x="1419" y="3075"/>
                  </a:lnTo>
                  <a:lnTo>
                    <a:pt x="1419" y="2129"/>
                  </a:lnTo>
                  <a:lnTo>
                    <a:pt x="2602" y="2129"/>
                  </a:lnTo>
                  <a:lnTo>
                    <a:pt x="1892" y="1183"/>
                  </a:lnTo>
                  <a:close/>
                  <a:moveTo>
                    <a:pt x="1183" y="1892"/>
                  </a:moveTo>
                  <a:lnTo>
                    <a:pt x="473" y="1892"/>
                  </a:lnTo>
                  <a:lnTo>
                    <a:pt x="899" y="1325"/>
                  </a:lnTo>
                  <a:lnTo>
                    <a:pt x="1183" y="946"/>
                  </a:lnTo>
                  <a:lnTo>
                    <a:pt x="1183" y="1892"/>
                  </a:lnTo>
                  <a:close/>
                  <a:moveTo>
                    <a:pt x="927" y="946"/>
                  </a:moveTo>
                  <a:lnTo>
                    <a:pt x="1301" y="413"/>
                  </a:lnTo>
                  <a:lnTo>
                    <a:pt x="1675" y="946"/>
                  </a:lnTo>
                  <a:lnTo>
                    <a:pt x="1419" y="946"/>
                  </a:lnTo>
                  <a:lnTo>
                    <a:pt x="1703" y="1325"/>
                  </a:lnTo>
                  <a:lnTo>
                    <a:pt x="2129" y="1892"/>
                  </a:lnTo>
                  <a:lnTo>
                    <a:pt x="1419" y="1892"/>
                  </a:lnTo>
                  <a:lnTo>
                    <a:pt x="1419" y="946"/>
                  </a:lnTo>
                  <a:lnTo>
                    <a:pt x="927" y="9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ltGray">
            <a:xfrm>
              <a:off x="1507" y="-1491"/>
              <a:ext cx="2601" cy="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801" name="Group 800"/>
          <p:cNvGrpSpPr/>
          <p:nvPr/>
        </p:nvGrpSpPr>
        <p:grpSpPr bwMode="ltGray">
          <a:xfrm>
            <a:off x="9323169" y="3490136"/>
            <a:ext cx="2540884" cy="2342523"/>
            <a:chOff x="900113" y="2241551"/>
            <a:chExt cx="427038" cy="393700"/>
          </a:xfrm>
          <a:solidFill>
            <a:schemeClr val="accent5"/>
          </a:solidFill>
        </p:grpSpPr>
        <p:sp>
          <p:nvSpPr>
            <p:cNvPr id="802" name="Freeform 55"/>
            <p:cNvSpPr>
              <a:spLocks/>
            </p:cNvSpPr>
            <p:nvPr/>
          </p:nvSpPr>
          <p:spPr bwMode="ltGray">
            <a:xfrm>
              <a:off x="1195388" y="2447926"/>
              <a:ext cx="131763" cy="120650"/>
            </a:xfrm>
            <a:custGeom>
              <a:avLst/>
              <a:gdLst>
                <a:gd name="T0" fmla="*/ 165 w 235"/>
                <a:gd name="T1" fmla="*/ 1 h 214"/>
                <a:gd name="T2" fmla="*/ 141 w 235"/>
                <a:gd name="T3" fmla="*/ 18 h 214"/>
                <a:gd name="T4" fmla="*/ 135 w 235"/>
                <a:gd name="T5" fmla="*/ 22 h 214"/>
                <a:gd name="T6" fmla="*/ 112 w 235"/>
                <a:gd name="T7" fmla="*/ 41 h 214"/>
                <a:gd name="T8" fmla="*/ 68 w 235"/>
                <a:gd name="T9" fmla="*/ 73 h 214"/>
                <a:gd name="T10" fmla="*/ 26 w 235"/>
                <a:gd name="T11" fmla="*/ 109 h 214"/>
                <a:gd name="T12" fmla="*/ 2 w 235"/>
                <a:gd name="T13" fmla="*/ 133 h 214"/>
                <a:gd name="T14" fmla="*/ 0 w 235"/>
                <a:gd name="T15" fmla="*/ 136 h 214"/>
                <a:gd name="T16" fmla="*/ 4 w 235"/>
                <a:gd name="T17" fmla="*/ 141 h 214"/>
                <a:gd name="T18" fmla="*/ 44 w 235"/>
                <a:gd name="T19" fmla="*/ 110 h 214"/>
                <a:gd name="T20" fmla="*/ 65 w 235"/>
                <a:gd name="T21" fmla="*/ 96 h 214"/>
                <a:gd name="T22" fmla="*/ 107 w 235"/>
                <a:gd name="T23" fmla="*/ 67 h 214"/>
                <a:gd name="T24" fmla="*/ 132 w 235"/>
                <a:gd name="T25" fmla="*/ 53 h 214"/>
                <a:gd name="T26" fmla="*/ 147 w 235"/>
                <a:gd name="T27" fmla="*/ 44 h 214"/>
                <a:gd name="T28" fmla="*/ 149 w 235"/>
                <a:gd name="T29" fmla="*/ 43 h 214"/>
                <a:gd name="T30" fmla="*/ 150 w 235"/>
                <a:gd name="T31" fmla="*/ 43 h 214"/>
                <a:gd name="T32" fmla="*/ 150 w 235"/>
                <a:gd name="T33" fmla="*/ 44 h 214"/>
                <a:gd name="T34" fmla="*/ 150 w 235"/>
                <a:gd name="T35" fmla="*/ 44 h 214"/>
                <a:gd name="T36" fmla="*/ 150 w 235"/>
                <a:gd name="T37" fmla="*/ 44 h 214"/>
                <a:gd name="T38" fmla="*/ 157 w 235"/>
                <a:gd name="T39" fmla="*/ 69 h 214"/>
                <a:gd name="T40" fmla="*/ 181 w 235"/>
                <a:gd name="T41" fmla="*/ 140 h 214"/>
                <a:gd name="T42" fmla="*/ 200 w 235"/>
                <a:gd name="T43" fmla="*/ 191 h 214"/>
                <a:gd name="T44" fmla="*/ 214 w 235"/>
                <a:gd name="T45" fmla="*/ 213 h 214"/>
                <a:gd name="T46" fmla="*/ 222 w 235"/>
                <a:gd name="T47" fmla="*/ 214 h 214"/>
                <a:gd name="T48" fmla="*/ 233 w 235"/>
                <a:gd name="T49" fmla="*/ 208 h 214"/>
                <a:gd name="T50" fmla="*/ 228 w 235"/>
                <a:gd name="T51" fmla="*/ 177 h 214"/>
                <a:gd name="T52" fmla="*/ 218 w 235"/>
                <a:gd name="T53" fmla="*/ 150 h 214"/>
                <a:gd name="T54" fmla="*/ 206 w 235"/>
                <a:gd name="T55" fmla="*/ 118 h 214"/>
                <a:gd name="T56" fmla="*/ 186 w 235"/>
                <a:gd name="T57" fmla="*/ 56 h 214"/>
                <a:gd name="T58" fmla="*/ 180 w 235"/>
                <a:gd name="T59" fmla="*/ 38 h 214"/>
                <a:gd name="T60" fmla="*/ 172 w 235"/>
                <a:gd name="T61" fmla="*/ 13 h 214"/>
                <a:gd name="T62" fmla="*/ 168 w 235"/>
                <a:gd name="T63" fmla="*/ 1 h 214"/>
                <a:gd name="T64" fmla="*/ 167 w 235"/>
                <a:gd name="T6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214">
                  <a:moveTo>
                    <a:pt x="167" y="0"/>
                  </a:moveTo>
                  <a:cubicBezTo>
                    <a:pt x="165" y="1"/>
                    <a:pt x="165" y="1"/>
                    <a:pt x="165" y="1"/>
                  </a:cubicBezTo>
                  <a:cubicBezTo>
                    <a:pt x="159" y="5"/>
                    <a:pt x="154" y="9"/>
                    <a:pt x="148" y="13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6" y="21"/>
                    <a:pt x="136" y="22"/>
                    <a:pt x="135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27" y="29"/>
                    <a:pt x="120" y="35"/>
                    <a:pt x="112" y="41"/>
                  </a:cubicBezTo>
                  <a:cubicBezTo>
                    <a:pt x="105" y="46"/>
                    <a:pt x="97" y="51"/>
                    <a:pt x="89" y="56"/>
                  </a:cubicBezTo>
                  <a:cubicBezTo>
                    <a:pt x="82" y="61"/>
                    <a:pt x="75" y="67"/>
                    <a:pt x="68" y="73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0" y="96"/>
                    <a:pt x="33" y="102"/>
                    <a:pt x="26" y="109"/>
                  </a:cubicBezTo>
                  <a:cubicBezTo>
                    <a:pt x="19" y="115"/>
                    <a:pt x="13" y="121"/>
                    <a:pt x="7" y="128"/>
                  </a:cubicBezTo>
                  <a:cubicBezTo>
                    <a:pt x="5" y="130"/>
                    <a:pt x="4" y="132"/>
                    <a:pt x="2" y="133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0" y="135"/>
                    <a:pt x="0" y="136"/>
                  </a:cubicBezTo>
                  <a:cubicBezTo>
                    <a:pt x="0" y="136"/>
                    <a:pt x="1" y="137"/>
                    <a:pt x="1" y="138"/>
                  </a:cubicBezTo>
                  <a:cubicBezTo>
                    <a:pt x="2" y="140"/>
                    <a:pt x="4" y="141"/>
                    <a:pt x="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18" y="130"/>
                    <a:pt x="30" y="119"/>
                    <a:pt x="44" y="110"/>
                  </a:cubicBezTo>
                  <a:cubicBezTo>
                    <a:pt x="47" y="108"/>
                    <a:pt x="51" y="106"/>
                    <a:pt x="54" y="103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72" y="91"/>
                    <a:pt x="78" y="86"/>
                    <a:pt x="85" y="81"/>
                  </a:cubicBezTo>
                  <a:cubicBezTo>
                    <a:pt x="92" y="76"/>
                    <a:pt x="99" y="71"/>
                    <a:pt x="107" y="67"/>
                  </a:cubicBezTo>
                  <a:cubicBezTo>
                    <a:pt x="110" y="65"/>
                    <a:pt x="114" y="63"/>
                    <a:pt x="117" y="61"/>
                  </a:cubicBezTo>
                  <a:cubicBezTo>
                    <a:pt x="121" y="59"/>
                    <a:pt x="127" y="56"/>
                    <a:pt x="132" y="53"/>
                  </a:cubicBezTo>
                  <a:cubicBezTo>
                    <a:pt x="135" y="51"/>
                    <a:pt x="139" y="49"/>
                    <a:pt x="142" y="47"/>
                  </a:cubicBezTo>
                  <a:cubicBezTo>
                    <a:pt x="144" y="46"/>
                    <a:pt x="145" y="45"/>
                    <a:pt x="147" y="44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0" y="43"/>
                    <a:pt x="150" y="42"/>
                    <a:pt x="150" y="42"/>
                  </a:cubicBezTo>
                  <a:cubicBezTo>
                    <a:pt x="150" y="42"/>
                    <a:pt x="150" y="42"/>
                    <a:pt x="150" y="43"/>
                  </a:cubicBezTo>
                  <a:cubicBezTo>
                    <a:pt x="150" y="43"/>
                    <a:pt x="150" y="43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2" y="53"/>
                    <a:pt x="155" y="61"/>
                    <a:pt x="157" y="69"/>
                  </a:cubicBezTo>
                  <a:cubicBezTo>
                    <a:pt x="161" y="82"/>
                    <a:pt x="165" y="94"/>
                    <a:pt x="169" y="107"/>
                  </a:cubicBezTo>
                  <a:cubicBezTo>
                    <a:pt x="173" y="118"/>
                    <a:pt x="177" y="129"/>
                    <a:pt x="181" y="140"/>
                  </a:cubicBezTo>
                  <a:cubicBezTo>
                    <a:pt x="185" y="152"/>
                    <a:pt x="189" y="163"/>
                    <a:pt x="194" y="174"/>
                  </a:cubicBezTo>
                  <a:cubicBezTo>
                    <a:pt x="200" y="191"/>
                    <a:pt x="200" y="191"/>
                    <a:pt x="200" y="191"/>
                  </a:cubicBezTo>
                  <a:cubicBezTo>
                    <a:pt x="202" y="197"/>
                    <a:pt x="204" y="204"/>
                    <a:pt x="208" y="209"/>
                  </a:cubicBezTo>
                  <a:cubicBezTo>
                    <a:pt x="209" y="211"/>
                    <a:pt x="210" y="213"/>
                    <a:pt x="214" y="213"/>
                  </a:cubicBezTo>
                  <a:cubicBezTo>
                    <a:pt x="216" y="214"/>
                    <a:pt x="219" y="214"/>
                    <a:pt x="221" y="214"/>
                  </a:cubicBezTo>
                  <a:cubicBezTo>
                    <a:pt x="221" y="214"/>
                    <a:pt x="221" y="214"/>
                    <a:pt x="222" y="214"/>
                  </a:cubicBezTo>
                  <a:cubicBezTo>
                    <a:pt x="224" y="214"/>
                    <a:pt x="226" y="214"/>
                    <a:pt x="229" y="213"/>
                  </a:cubicBezTo>
                  <a:cubicBezTo>
                    <a:pt x="232" y="211"/>
                    <a:pt x="233" y="210"/>
                    <a:pt x="233" y="208"/>
                  </a:cubicBezTo>
                  <a:cubicBezTo>
                    <a:pt x="235" y="205"/>
                    <a:pt x="234" y="202"/>
                    <a:pt x="233" y="199"/>
                  </a:cubicBezTo>
                  <a:cubicBezTo>
                    <a:pt x="232" y="192"/>
                    <a:pt x="230" y="184"/>
                    <a:pt x="228" y="177"/>
                  </a:cubicBezTo>
                  <a:cubicBezTo>
                    <a:pt x="227" y="173"/>
                    <a:pt x="225" y="170"/>
                    <a:pt x="224" y="166"/>
                  </a:cubicBezTo>
                  <a:cubicBezTo>
                    <a:pt x="218" y="150"/>
                    <a:pt x="218" y="150"/>
                    <a:pt x="218" y="150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06" y="118"/>
                    <a:pt x="206" y="118"/>
                    <a:pt x="206" y="118"/>
                  </a:cubicBezTo>
                  <a:cubicBezTo>
                    <a:pt x="201" y="106"/>
                    <a:pt x="198" y="93"/>
                    <a:pt x="194" y="80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2" y="44"/>
                    <a:pt x="182" y="44"/>
                    <a:pt x="182" y="44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1" y="10"/>
                    <a:pt x="170" y="7"/>
                    <a:pt x="169" y="5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3" name="Freeform 56"/>
            <p:cNvSpPr>
              <a:spLocks/>
            </p:cNvSpPr>
            <p:nvPr/>
          </p:nvSpPr>
          <p:spPr bwMode="ltGray">
            <a:xfrm>
              <a:off x="900113" y="2241551"/>
              <a:ext cx="376238" cy="393700"/>
            </a:xfrm>
            <a:custGeom>
              <a:avLst/>
              <a:gdLst>
                <a:gd name="T0" fmla="*/ 211 w 667"/>
                <a:gd name="T1" fmla="*/ 30 h 701"/>
                <a:gd name="T2" fmla="*/ 185 w 667"/>
                <a:gd name="T3" fmla="*/ 43 h 701"/>
                <a:gd name="T4" fmla="*/ 166 w 667"/>
                <a:gd name="T5" fmla="*/ 54 h 701"/>
                <a:gd name="T6" fmla="*/ 148 w 667"/>
                <a:gd name="T7" fmla="*/ 66 h 701"/>
                <a:gd name="T8" fmla="*/ 71 w 667"/>
                <a:gd name="T9" fmla="*/ 142 h 701"/>
                <a:gd name="T10" fmla="*/ 55 w 667"/>
                <a:gd name="T11" fmla="*/ 166 h 701"/>
                <a:gd name="T12" fmla="*/ 23 w 667"/>
                <a:gd name="T13" fmla="*/ 232 h 701"/>
                <a:gd name="T14" fmla="*/ 13 w 667"/>
                <a:gd name="T15" fmla="*/ 263 h 701"/>
                <a:gd name="T16" fmla="*/ 7 w 667"/>
                <a:gd name="T17" fmla="*/ 289 h 701"/>
                <a:gd name="T18" fmla="*/ 3 w 667"/>
                <a:gd name="T19" fmla="*/ 315 h 701"/>
                <a:gd name="T20" fmla="*/ 1 w 667"/>
                <a:gd name="T21" fmla="*/ 349 h 701"/>
                <a:gd name="T22" fmla="*/ 1 w 667"/>
                <a:gd name="T23" fmla="*/ 385 h 701"/>
                <a:gd name="T24" fmla="*/ 2 w 667"/>
                <a:gd name="T25" fmla="*/ 400 h 701"/>
                <a:gd name="T26" fmla="*/ 6 w 667"/>
                <a:gd name="T27" fmla="*/ 429 h 701"/>
                <a:gd name="T28" fmla="*/ 90 w 667"/>
                <a:gd name="T29" fmla="*/ 598 h 701"/>
                <a:gd name="T30" fmla="*/ 327 w 667"/>
                <a:gd name="T31" fmla="*/ 701 h 701"/>
                <a:gd name="T32" fmla="*/ 407 w 667"/>
                <a:gd name="T33" fmla="*/ 697 h 701"/>
                <a:gd name="T34" fmla="*/ 559 w 667"/>
                <a:gd name="T35" fmla="*/ 642 h 701"/>
                <a:gd name="T36" fmla="*/ 607 w 667"/>
                <a:gd name="T37" fmla="*/ 605 h 701"/>
                <a:gd name="T38" fmla="*/ 665 w 667"/>
                <a:gd name="T39" fmla="*/ 512 h 701"/>
                <a:gd name="T40" fmla="*/ 667 w 667"/>
                <a:gd name="T41" fmla="*/ 498 h 701"/>
                <a:gd name="T42" fmla="*/ 657 w 667"/>
                <a:gd name="T43" fmla="*/ 476 h 701"/>
                <a:gd name="T44" fmla="*/ 646 w 667"/>
                <a:gd name="T45" fmla="*/ 478 h 701"/>
                <a:gd name="T46" fmla="*/ 636 w 667"/>
                <a:gd name="T47" fmla="*/ 515 h 701"/>
                <a:gd name="T48" fmla="*/ 632 w 667"/>
                <a:gd name="T49" fmla="*/ 525 h 701"/>
                <a:gd name="T50" fmla="*/ 617 w 667"/>
                <a:gd name="T51" fmla="*/ 548 h 701"/>
                <a:gd name="T52" fmla="*/ 582 w 667"/>
                <a:gd name="T53" fmla="*/ 586 h 701"/>
                <a:gd name="T54" fmla="*/ 448 w 667"/>
                <a:gd name="T55" fmla="*/ 658 h 701"/>
                <a:gd name="T56" fmla="*/ 334 w 667"/>
                <a:gd name="T57" fmla="*/ 670 h 701"/>
                <a:gd name="T58" fmla="*/ 176 w 667"/>
                <a:gd name="T59" fmla="*/ 629 h 701"/>
                <a:gd name="T60" fmla="*/ 138 w 667"/>
                <a:gd name="T61" fmla="*/ 601 h 701"/>
                <a:gd name="T62" fmla="*/ 48 w 667"/>
                <a:gd name="T63" fmla="*/ 470 h 701"/>
                <a:gd name="T64" fmla="*/ 32 w 667"/>
                <a:gd name="T65" fmla="*/ 404 h 701"/>
                <a:gd name="T66" fmla="*/ 28 w 667"/>
                <a:gd name="T67" fmla="*/ 373 h 701"/>
                <a:gd name="T68" fmla="*/ 28 w 667"/>
                <a:gd name="T69" fmla="*/ 344 h 701"/>
                <a:gd name="T70" fmla="*/ 41 w 667"/>
                <a:gd name="T71" fmla="*/ 259 h 701"/>
                <a:gd name="T72" fmla="*/ 74 w 667"/>
                <a:gd name="T73" fmla="*/ 176 h 701"/>
                <a:gd name="T74" fmla="*/ 81 w 667"/>
                <a:gd name="T75" fmla="*/ 164 h 701"/>
                <a:gd name="T76" fmla="*/ 108 w 667"/>
                <a:gd name="T77" fmla="*/ 128 h 701"/>
                <a:gd name="T78" fmla="*/ 174 w 667"/>
                <a:gd name="T79" fmla="*/ 71 h 701"/>
                <a:gd name="T80" fmla="*/ 352 w 667"/>
                <a:gd name="T81" fmla="*/ 15 h 701"/>
                <a:gd name="T82" fmla="*/ 563 w 667"/>
                <a:gd name="T83" fmla="*/ 88 h 701"/>
                <a:gd name="T84" fmla="*/ 628 w 667"/>
                <a:gd name="T85" fmla="*/ 149 h 701"/>
                <a:gd name="T86" fmla="*/ 639 w 667"/>
                <a:gd name="T87" fmla="*/ 163 h 701"/>
                <a:gd name="T88" fmla="*/ 605 w 667"/>
                <a:gd name="T89" fmla="*/ 110 h 701"/>
                <a:gd name="T90" fmla="*/ 573 w 667"/>
                <a:gd name="T91" fmla="*/ 83 h 701"/>
                <a:gd name="T92" fmla="*/ 562 w 667"/>
                <a:gd name="T93" fmla="*/ 75 h 701"/>
                <a:gd name="T94" fmla="*/ 539 w 667"/>
                <a:gd name="T95" fmla="*/ 59 h 701"/>
                <a:gd name="T96" fmla="*/ 515 w 667"/>
                <a:gd name="T97" fmla="*/ 45 h 701"/>
                <a:gd name="T98" fmla="*/ 451 w 667"/>
                <a:gd name="T99" fmla="*/ 17 h 701"/>
                <a:gd name="T100" fmla="*/ 409 w 667"/>
                <a:gd name="T101" fmla="*/ 6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7" h="701">
                  <a:moveTo>
                    <a:pt x="349" y="0"/>
                  </a:moveTo>
                  <a:cubicBezTo>
                    <a:pt x="311" y="0"/>
                    <a:pt x="274" y="6"/>
                    <a:pt x="238" y="19"/>
                  </a:cubicBezTo>
                  <a:cubicBezTo>
                    <a:pt x="229" y="22"/>
                    <a:pt x="220" y="26"/>
                    <a:pt x="211" y="30"/>
                  </a:cubicBezTo>
                  <a:cubicBezTo>
                    <a:pt x="198" y="36"/>
                    <a:pt x="198" y="36"/>
                    <a:pt x="198" y="36"/>
                  </a:cubicBezTo>
                  <a:cubicBezTo>
                    <a:pt x="196" y="37"/>
                    <a:pt x="194" y="38"/>
                    <a:pt x="191" y="39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3" y="44"/>
                    <a:pt x="181" y="45"/>
                    <a:pt x="179" y="46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36" y="75"/>
                    <a:pt x="136" y="75"/>
                    <a:pt x="136" y="75"/>
                  </a:cubicBezTo>
                  <a:cubicBezTo>
                    <a:pt x="121" y="87"/>
                    <a:pt x="107" y="101"/>
                    <a:pt x="93" y="115"/>
                  </a:cubicBezTo>
                  <a:cubicBezTo>
                    <a:pt x="87" y="122"/>
                    <a:pt x="79" y="131"/>
                    <a:pt x="71" y="142"/>
                  </a:cubicBezTo>
                  <a:cubicBezTo>
                    <a:pt x="67" y="147"/>
                    <a:pt x="64" y="152"/>
                    <a:pt x="60" y="158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6" y="163"/>
                    <a:pt x="56" y="165"/>
                    <a:pt x="55" y="166"/>
                  </a:cubicBezTo>
                  <a:cubicBezTo>
                    <a:pt x="53" y="169"/>
                    <a:pt x="51" y="172"/>
                    <a:pt x="50" y="175"/>
                  </a:cubicBezTo>
                  <a:cubicBezTo>
                    <a:pt x="40" y="192"/>
                    <a:pt x="32" y="208"/>
                    <a:pt x="26" y="225"/>
                  </a:cubicBezTo>
                  <a:cubicBezTo>
                    <a:pt x="25" y="228"/>
                    <a:pt x="24" y="230"/>
                    <a:pt x="23" y="232"/>
                  </a:cubicBezTo>
                  <a:cubicBezTo>
                    <a:pt x="22" y="234"/>
                    <a:pt x="22" y="236"/>
                    <a:pt x="21" y="238"/>
                  </a:cubicBezTo>
                  <a:cubicBezTo>
                    <a:pt x="20" y="242"/>
                    <a:pt x="18" y="247"/>
                    <a:pt x="17" y="251"/>
                  </a:cubicBezTo>
                  <a:cubicBezTo>
                    <a:pt x="16" y="255"/>
                    <a:pt x="15" y="259"/>
                    <a:pt x="13" y="263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1" y="272"/>
                    <a:pt x="11" y="274"/>
                    <a:pt x="10" y="276"/>
                  </a:cubicBezTo>
                  <a:cubicBezTo>
                    <a:pt x="9" y="281"/>
                    <a:pt x="8" y="285"/>
                    <a:pt x="7" y="289"/>
                  </a:cubicBezTo>
                  <a:cubicBezTo>
                    <a:pt x="7" y="293"/>
                    <a:pt x="6" y="298"/>
                    <a:pt x="5" y="302"/>
                  </a:cubicBezTo>
                  <a:cubicBezTo>
                    <a:pt x="5" y="304"/>
                    <a:pt x="5" y="306"/>
                    <a:pt x="4" y="309"/>
                  </a:cubicBezTo>
                  <a:cubicBezTo>
                    <a:pt x="4" y="311"/>
                    <a:pt x="4" y="313"/>
                    <a:pt x="3" y="315"/>
                  </a:cubicBezTo>
                  <a:cubicBezTo>
                    <a:pt x="3" y="320"/>
                    <a:pt x="2" y="324"/>
                    <a:pt x="2" y="329"/>
                  </a:cubicBezTo>
                  <a:cubicBezTo>
                    <a:pt x="2" y="333"/>
                    <a:pt x="1" y="338"/>
                    <a:pt x="1" y="342"/>
                  </a:cubicBezTo>
                  <a:cubicBezTo>
                    <a:pt x="1" y="345"/>
                    <a:pt x="1" y="347"/>
                    <a:pt x="1" y="349"/>
                  </a:cubicBezTo>
                  <a:cubicBezTo>
                    <a:pt x="1" y="352"/>
                    <a:pt x="1" y="354"/>
                    <a:pt x="1" y="356"/>
                  </a:cubicBezTo>
                  <a:cubicBezTo>
                    <a:pt x="0" y="361"/>
                    <a:pt x="0" y="366"/>
                    <a:pt x="0" y="370"/>
                  </a:cubicBezTo>
                  <a:cubicBezTo>
                    <a:pt x="1" y="375"/>
                    <a:pt x="1" y="380"/>
                    <a:pt x="1" y="385"/>
                  </a:cubicBezTo>
                  <a:cubicBezTo>
                    <a:pt x="1" y="389"/>
                    <a:pt x="1" y="389"/>
                    <a:pt x="1" y="389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3" y="407"/>
                    <a:pt x="3" y="407"/>
                    <a:pt x="3" y="407"/>
                  </a:cubicBezTo>
                  <a:cubicBezTo>
                    <a:pt x="3" y="409"/>
                    <a:pt x="3" y="412"/>
                    <a:pt x="4" y="414"/>
                  </a:cubicBezTo>
                  <a:cubicBezTo>
                    <a:pt x="6" y="429"/>
                    <a:pt x="6" y="429"/>
                    <a:pt x="6" y="429"/>
                  </a:cubicBezTo>
                  <a:cubicBezTo>
                    <a:pt x="7" y="434"/>
                    <a:pt x="8" y="438"/>
                    <a:pt x="9" y="443"/>
                  </a:cubicBezTo>
                  <a:cubicBezTo>
                    <a:pt x="13" y="462"/>
                    <a:pt x="19" y="481"/>
                    <a:pt x="27" y="499"/>
                  </a:cubicBezTo>
                  <a:cubicBezTo>
                    <a:pt x="43" y="536"/>
                    <a:pt x="64" y="569"/>
                    <a:pt x="90" y="598"/>
                  </a:cubicBezTo>
                  <a:cubicBezTo>
                    <a:pt x="111" y="621"/>
                    <a:pt x="135" y="641"/>
                    <a:pt x="161" y="657"/>
                  </a:cubicBezTo>
                  <a:cubicBezTo>
                    <a:pt x="187" y="673"/>
                    <a:pt x="216" y="685"/>
                    <a:pt x="246" y="692"/>
                  </a:cubicBezTo>
                  <a:cubicBezTo>
                    <a:pt x="273" y="698"/>
                    <a:pt x="300" y="700"/>
                    <a:pt x="327" y="701"/>
                  </a:cubicBezTo>
                  <a:cubicBezTo>
                    <a:pt x="330" y="701"/>
                    <a:pt x="333" y="701"/>
                    <a:pt x="335" y="701"/>
                  </a:cubicBezTo>
                  <a:cubicBezTo>
                    <a:pt x="346" y="701"/>
                    <a:pt x="356" y="700"/>
                    <a:pt x="367" y="700"/>
                  </a:cubicBezTo>
                  <a:cubicBezTo>
                    <a:pt x="380" y="699"/>
                    <a:pt x="394" y="698"/>
                    <a:pt x="407" y="697"/>
                  </a:cubicBezTo>
                  <a:cubicBezTo>
                    <a:pt x="421" y="695"/>
                    <a:pt x="434" y="693"/>
                    <a:pt x="447" y="690"/>
                  </a:cubicBezTo>
                  <a:cubicBezTo>
                    <a:pt x="461" y="687"/>
                    <a:pt x="474" y="683"/>
                    <a:pt x="487" y="679"/>
                  </a:cubicBezTo>
                  <a:cubicBezTo>
                    <a:pt x="512" y="669"/>
                    <a:pt x="537" y="657"/>
                    <a:pt x="559" y="642"/>
                  </a:cubicBezTo>
                  <a:cubicBezTo>
                    <a:pt x="571" y="635"/>
                    <a:pt x="581" y="627"/>
                    <a:pt x="592" y="618"/>
                  </a:cubicBezTo>
                  <a:cubicBezTo>
                    <a:pt x="599" y="612"/>
                    <a:pt x="599" y="612"/>
                    <a:pt x="599" y="612"/>
                  </a:cubicBezTo>
                  <a:cubicBezTo>
                    <a:pt x="602" y="610"/>
                    <a:pt x="604" y="607"/>
                    <a:pt x="607" y="605"/>
                  </a:cubicBezTo>
                  <a:cubicBezTo>
                    <a:pt x="612" y="601"/>
                    <a:pt x="617" y="596"/>
                    <a:pt x="621" y="591"/>
                  </a:cubicBezTo>
                  <a:cubicBezTo>
                    <a:pt x="631" y="580"/>
                    <a:pt x="641" y="568"/>
                    <a:pt x="649" y="555"/>
                  </a:cubicBezTo>
                  <a:cubicBezTo>
                    <a:pt x="656" y="541"/>
                    <a:pt x="662" y="527"/>
                    <a:pt x="665" y="512"/>
                  </a:cubicBezTo>
                  <a:cubicBezTo>
                    <a:pt x="665" y="511"/>
                    <a:pt x="666" y="510"/>
                    <a:pt x="666" y="509"/>
                  </a:cubicBezTo>
                  <a:cubicBezTo>
                    <a:pt x="666" y="508"/>
                    <a:pt x="666" y="506"/>
                    <a:pt x="666" y="505"/>
                  </a:cubicBezTo>
                  <a:cubicBezTo>
                    <a:pt x="666" y="503"/>
                    <a:pt x="667" y="501"/>
                    <a:pt x="667" y="498"/>
                  </a:cubicBezTo>
                  <a:cubicBezTo>
                    <a:pt x="666" y="494"/>
                    <a:pt x="666" y="490"/>
                    <a:pt x="664" y="487"/>
                  </a:cubicBezTo>
                  <a:cubicBezTo>
                    <a:pt x="663" y="485"/>
                    <a:pt x="662" y="483"/>
                    <a:pt x="661" y="481"/>
                  </a:cubicBezTo>
                  <a:cubicBezTo>
                    <a:pt x="660" y="479"/>
                    <a:pt x="658" y="477"/>
                    <a:pt x="657" y="476"/>
                  </a:cubicBezTo>
                  <a:cubicBezTo>
                    <a:pt x="655" y="475"/>
                    <a:pt x="653" y="473"/>
                    <a:pt x="651" y="473"/>
                  </a:cubicBezTo>
                  <a:cubicBezTo>
                    <a:pt x="651" y="473"/>
                    <a:pt x="650" y="473"/>
                    <a:pt x="650" y="474"/>
                  </a:cubicBezTo>
                  <a:cubicBezTo>
                    <a:pt x="648" y="474"/>
                    <a:pt x="647" y="476"/>
                    <a:pt x="646" y="478"/>
                  </a:cubicBezTo>
                  <a:cubicBezTo>
                    <a:pt x="646" y="479"/>
                    <a:pt x="646" y="481"/>
                    <a:pt x="645" y="482"/>
                  </a:cubicBezTo>
                  <a:cubicBezTo>
                    <a:pt x="645" y="483"/>
                    <a:pt x="645" y="484"/>
                    <a:pt x="644" y="485"/>
                  </a:cubicBezTo>
                  <a:cubicBezTo>
                    <a:pt x="642" y="495"/>
                    <a:pt x="640" y="505"/>
                    <a:pt x="636" y="515"/>
                  </a:cubicBezTo>
                  <a:cubicBezTo>
                    <a:pt x="635" y="517"/>
                    <a:pt x="635" y="517"/>
                    <a:pt x="635" y="517"/>
                  </a:cubicBezTo>
                  <a:cubicBezTo>
                    <a:pt x="634" y="520"/>
                    <a:pt x="634" y="520"/>
                    <a:pt x="634" y="520"/>
                  </a:cubicBezTo>
                  <a:cubicBezTo>
                    <a:pt x="633" y="521"/>
                    <a:pt x="632" y="523"/>
                    <a:pt x="632" y="525"/>
                  </a:cubicBezTo>
                  <a:cubicBezTo>
                    <a:pt x="630" y="528"/>
                    <a:pt x="628" y="531"/>
                    <a:pt x="626" y="534"/>
                  </a:cubicBezTo>
                  <a:cubicBezTo>
                    <a:pt x="625" y="538"/>
                    <a:pt x="622" y="541"/>
                    <a:pt x="620" y="544"/>
                  </a:cubicBezTo>
                  <a:cubicBezTo>
                    <a:pt x="619" y="545"/>
                    <a:pt x="618" y="547"/>
                    <a:pt x="617" y="548"/>
                  </a:cubicBezTo>
                  <a:cubicBezTo>
                    <a:pt x="616" y="550"/>
                    <a:pt x="615" y="551"/>
                    <a:pt x="614" y="553"/>
                  </a:cubicBezTo>
                  <a:cubicBezTo>
                    <a:pt x="609" y="559"/>
                    <a:pt x="604" y="564"/>
                    <a:pt x="599" y="570"/>
                  </a:cubicBezTo>
                  <a:cubicBezTo>
                    <a:pt x="593" y="576"/>
                    <a:pt x="588" y="581"/>
                    <a:pt x="582" y="586"/>
                  </a:cubicBezTo>
                  <a:cubicBezTo>
                    <a:pt x="570" y="596"/>
                    <a:pt x="557" y="606"/>
                    <a:pt x="544" y="615"/>
                  </a:cubicBezTo>
                  <a:cubicBezTo>
                    <a:pt x="525" y="628"/>
                    <a:pt x="504" y="639"/>
                    <a:pt x="482" y="647"/>
                  </a:cubicBezTo>
                  <a:cubicBezTo>
                    <a:pt x="470" y="652"/>
                    <a:pt x="459" y="655"/>
                    <a:pt x="448" y="658"/>
                  </a:cubicBezTo>
                  <a:cubicBezTo>
                    <a:pt x="436" y="661"/>
                    <a:pt x="424" y="663"/>
                    <a:pt x="412" y="665"/>
                  </a:cubicBezTo>
                  <a:cubicBezTo>
                    <a:pt x="389" y="668"/>
                    <a:pt x="364" y="670"/>
                    <a:pt x="340" y="670"/>
                  </a:cubicBezTo>
                  <a:cubicBezTo>
                    <a:pt x="338" y="670"/>
                    <a:pt x="336" y="670"/>
                    <a:pt x="334" y="670"/>
                  </a:cubicBezTo>
                  <a:cubicBezTo>
                    <a:pt x="308" y="670"/>
                    <a:pt x="282" y="668"/>
                    <a:pt x="257" y="663"/>
                  </a:cubicBezTo>
                  <a:cubicBezTo>
                    <a:pt x="231" y="657"/>
                    <a:pt x="205" y="646"/>
                    <a:pt x="181" y="632"/>
                  </a:cubicBezTo>
                  <a:cubicBezTo>
                    <a:pt x="176" y="629"/>
                    <a:pt x="176" y="629"/>
                    <a:pt x="176" y="629"/>
                  </a:cubicBezTo>
                  <a:cubicBezTo>
                    <a:pt x="170" y="625"/>
                    <a:pt x="170" y="625"/>
                    <a:pt x="170" y="625"/>
                  </a:cubicBezTo>
                  <a:cubicBezTo>
                    <a:pt x="166" y="623"/>
                    <a:pt x="163" y="620"/>
                    <a:pt x="159" y="618"/>
                  </a:cubicBezTo>
                  <a:cubicBezTo>
                    <a:pt x="152" y="613"/>
                    <a:pt x="145" y="607"/>
                    <a:pt x="138" y="601"/>
                  </a:cubicBezTo>
                  <a:cubicBezTo>
                    <a:pt x="125" y="590"/>
                    <a:pt x="112" y="577"/>
                    <a:pt x="101" y="563"/>
                  </a:cubicBezTo>
                  <a:cubicBezTo>
                    <a:pt x="90" y="549"/>
                    <a:pt x="80" y="534"/>
                    <a:pt x="71" y="518"/>
                  </a:cubicBezTo>
                  <a:cubicBezTo>
                    <a:pt x="62" y="503"/>
                    <a:pt x="54" y="486"/>
                    <a:pt x="48" y="470"/>
                  </a:cubicBezTo>
                  <a:cubicBezTo>
                    <a:pt x="43" y="454"/>
                    <a:pt x="38" y="438"/>
                    <a:pt x="35" y="422"/>
                  </a:cubicBezTo>
                  <a:cubicBezTo>
                    <a:pt x="34" y="418"/>
                    <a:pt x="33" y="414"/>
                    <a:pt x="33" y="410"/>
                  </a:cubicBezTo>
                  <a:cubicBezTo>
                    <a:pt x="32" y="408"/>
                    <a:pt x="32" y="406"/>
                    <a:pt x="32" y="404"/>
                  </a:cubicBezTo>
                  <a:cubicBezTo>
                    <a:pt x="31" y="398"/>
                    <a:pt x="31" y="398"/>
                    <a:pt x="31" y="398"/>
                  </a:cubicBezTo>
                  <a:cubicBezTo>
                    <a:pt x="30" y="393"/>
                    <a:pt x="30" y="389"/>
                    <a:pt x="29" y="385"/>
                  </a:cubicBezTo>
                  <a:cubicBezTo>
                    <a:pt x="28" y="373"/>
                    <a:pt x="28" y="373"/>
                    <a:pt x="28" y="373"/>
                  </a:cubicBezTo>
                  <a:cubicBezTo>
                    <a:pt x="28" y="368"/>
                    <a:pt x="28" y="363"/>
                    <a:pt x="28" y="358"/>
                  </a:cubicBezTo>
                  <a:cubicBezTo>
                    <a:pt x="28" y="351"/>
                    <a:pt x="28" y="351"/>
                    <a:pt x="28" y="351"/>
                  </a:cubicBezTo>
                  <a:cubicBezTo>
                    <a:pt x="27" y="349"/>
                    <a:pt x="28" y="346"/>
                    <a:pt x="28" y="344"/>
                  </a:cubicBezTo>
                  <a:cubicBezTo>
                    <a:pt x="28" y="339"/>
                    <a:pt x="28" y="334"/>
                    <a:pt x="28" y="330"/>
                  </a:cubicBezTo>
                  <a:cubicBezTo>
                    <a:pt x="30" y="315"/>
                    <a:pt x="30" y="315"/>
                    <a:pt x="30" y="315"/>
                  </a:cubicBezTo>
                  <a:cubicBezTo>
                    <a:pt x="32" y="296"/>
                    <a:pt x="36" y="277"/>
                    <a:pt x="41" y="259"/>
                  </a:cubicBezTo>
                  <a:cubicBezTo>
                    <a:pt x="46" y="240"/>
                    <a:pt x="52" y="221"/>
                    <a:pt x="60" y="203"/>
                  </a:cubicBezTo>
                  <a:cubicBezTo>
                    <a:pt x="67" y="189"/>
                    <a:pt x="67" y="189"/>
                    <a:pt x="67" y="189"/>
                  </a:cubicBezTo>
                  <a:cubicBezTo>
                    <a:pt x="74" y="176"/>
                    <a:pt x="74" y="176"/>
                    <a:pt x="74" y="176"/>
                  </a:cubicBezTo>
                  <a:cubicBezTo>
                    <a:pt x="74" y="175"/>
                    <a:pt x="75" y="174"/>
                    <a:pt x="75" y="173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3" y="162"/>
                    <a:pt x="84" y="159"/>
                    <a:pt x="85" y="157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5" y="143"/>
                    <a:pt x="101" y="136"/>
                    <a:pt x="108" y="12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21" y="114"/>
                    <a:pt x="125" y="110"/>
                    <a:pt x="128" y="107"/>
                  </a:cubicBezTo>
                  <a:cubicBezTo>
                    <a:pt x="142" y="94"/>
                    <a:pt x="158" y="82"/>
                    <a:pt x="174" y="71"/>
                  </a:cubicBezTo>
                  <a:cubicBezTo>
                    <a:pt x="191" y="60"/>
                    <a:pt x="208" y="51"/>
                    <a:pt x="226" y="43"/>
                  </a:cubicBezTo>
                  <a:cubicBezTo>
                    <a:pt x="244" y="35"/>
                    <a:pt x="262" y="28"/>
                    <a:pt x="281" y="24"/>
                  </a:cubicBezTo>
                  <a:cubicBezTo>
                    <a:pt x="304" y="18"/>
                    <a:pt x="328" y="15"/>
                    <a:pt x="352" y="15"/>
                  </a:cubicBezTo>
                  <a:cubicBezTo>
                    <a:pt x="368" y="15"/>
                    <a:pt x="384" y="17"/>
                    <a:pt x="400" y="19"/>
                  </a:cubicBezTo>
                  <a:cubicBezTo>
                    <a:pt x="439" y="25"/>
                    <a:pt x="477" y="38"/>
                    <a:pt x="512" y="56"/>
                  </a:cubicBezTo>
                  <a:cubicBezTo>
                    <a:pt x="530" y="66"/>
                    <a:pt x="547" y="76"/>
                    <a:pt x="563" y="88"/>
                  </a:cubicBezTo>
                  <a:cubicBezTo>
                    <a:pt x="571" y="94"/>
                    <a:pt x="579" y="100"/>
                    <a:pt x="587" y="106"/>
                  </a:cubicBezTo>
                  <a:cubicBezTo>
                    <a:pt x="594" y="113"/>
                    <a:pt x="602" y="120"/>
                    <a:pt x="609" y="127"/>
                  </a:cubicBezTo>
                  <a:cubicBezTo>
                    <a:pt x="616" y="133"/>
                    <a:pt x="622" y="141"/>
                    <a:pt x="628" y="149"/>
                  </a:cubicBezTo>
                  <a:cubicBezTo>
                    <a:pt x="629" y="151"/>
                    <a:pt x="631" y="153"/>
                    <a:pt x="632" y="156"/>
                  </a:cubicBezTo>
                  <a:cubicBezTo>
                    <a:pt x="633" y="158"/>
                    <a:pt x="635" y="161"/>
                    <a:pt x="636" y="162"/>
                  </a:cubicBezTo>
                  <a:cubicBezTo>
                    <a:pt x="636" y="163"/>
                    <a:pt x="638" y="163"/>
                    <a:pt x="639" y="163"/>
                  </a:cubicBezTo>
                  <a:cubicBezTo>
                    <a:pt x="639" y="163"/>
                    <a:pt x="639" y="163"/>
                    <a:pt x="639" y="163"/>
                  </a:cubicBezTo>
                  <a:cubicBezTo>
                    <a:pt x="641" y="163"/>
                    <a:pt x="642" y="160"/>
                    <a:pt x="640" y="156"/>
                  </a:cubicBezTo>
                  <a:cubicBezTo>
                    <a:pt x="631" y="138"/>
                    <a:pt x="618" y="123"/>
                    <a:pt x="605" y="110"/>
                  </a:cubicBezTo>
                  <a:cubicBezTo>
                    <a:pt x="601" y="107"/>
                    <a:pt x="598" y="104"/>
                    <a:pt x="594" y="101"/>
                  </a:cubicBezTo>
                  <a:cubicBezTo>
                    <a:pt x="591" y="98"/>
                    <a:pt x="587" y="95"/>
                    <a:pt x="584" y="92"/>
                  </a:cubicBezTo>
                  <a:cubicBezTo>
                    <a:pt x="573" y="83"/>
                    <a:pt x="573" y="83"/>
                    <a:pt x="573" y="83"/>
                  </a:cubicBezTo>
                  <a:cubicBezTo>
                    <a:pt x="570" y="81"/>
                    <a:pt x="570" y="81"/>
                    <a:pt x="570" y="81"/>
                  </a:cubicBezTo>
                  <a:cubicBezTo>
                    <a:pt x="568" y="79"/>
                    <a:pt x="568" y="79"/>
                    <a:pt x="568" y="79"/>
                  </a:cubicBezTo>
                  <a:cubicBezTo>
                    <a:pt x="562" y="75"/>
                    <a:pt x="562" y="75"/>
                    <a:pt x="562" y="75"/>
                  </a:cubicBezTo>
                  <a:cubicBezTo>
                    <a:pt x="556" y="70"/>
                    <a:pt x="556" y="70"/>
                    <a:pt x="556" y="70"/>
                  </a:cubicBezTo>
                  <a:cubicBezTo>
                    <a:pt x="554" y="69"/>
                    <a:pt x="553" y="68"/>
                    <a:pt x="551" y="67"/>
                  </a:cubicBezTo>
                  <a:cubicBezTo>
                    <a:pt x="547" y="64"/>
                    <a:pt x="543" y="61"/>
                    <a:pt x="539" y="59"/>
                  </a:cubicBezTo>
                  <a:cubicBezTo>
                    <a:pt x="527" y="52"/>
                    <a:pt x="527" y="52"/>
                    <a:pt x="527" y="52"/>
                  </a:cubicBezTo>
                  <a:cubicBezTo>
                    <a:pt x="525" y="50"/>
                    <a:pt x="523" y="49"/>
                    <a:pt x="521" y="48"/>
                  </a:cubicBezTo>
                  <a:cubicBezTo>
                    <a:pt x="515" y="45"/>
                    <a:pt x="515" y="45"/>
                    <a:pt x="515" y="45"/>
                  </a:cubicBezTo>
                  <a:cubicBezTo>
                    <a:pt x="499" y="36"/>
                    <a:pt x="482" y="28"/>
                    <a:pt x="464" y="22"/>
                  </a:cubicBezTo>
                  <a:cubicBezTo>
                    <a:pt x="462" y="21"/>
                    <a:pt x="460" y="20"/>
                    <a:pt x="458" y="19"/>
                  </a:cubicBezTo>
                  <a:cubicBezTo>
                    <a:pt x="451" y="17"/>
                    <a:pt x="451" y="17"/>
                    <a:pt x="451" y="17"/>
                  </a:cubicBezTo>
                  <a:cubicBezTo>
                    <a:pt x="446" y="15"/>
                    <a:pt x="442" y="14"/>
                    <a:pt x="437" y="13"/>
                  </a:cubicBezTo>
                  <a:cubicBezTo>
                    <a:pt x="433" y="11"/>
                    <a:pt x="428" y="10"/>
                    <a:pt x="423" y="9"/>
                  </a:cubicBezTo>
                  <a:cubicBezTo>
                    <a:pt x="419" y="8"/>
                    <a:pt x="414" y="7"/>
                    <a:pt x="409" y="6"/>
                  </a:cubicBezTo>
                  <a:cubicBezTo>
                    <a:pt x="391" y="2"/>
                    <a:pt x="371" y="0"/>
                    <a:pt x="352" y="0"/>
                  </a:cubicBezTo>
                  <a:cubicBezTo>
                    <a:pt x="351" y="0"/>
                    <a:pt x="350" y="0"/>
                    <a:pt x="34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800" name="Group 4"/>
          <p:cNvGrpSpPr>
            <a:grpSpLocks noChangeAspect="1"/>
          </p:cNvGrpSpPr>
          <p:nvPr userDrawn="1"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80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805" name="Group 205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1376" name="Line 5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7" name="Line 6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8" name="Line 7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9" name="Line 8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0" name="Line 9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1" name="Line 10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2" name="Line 11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3" name="Line 12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4" name="Line 13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5" name="Line 14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6" name="Line 15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7" name="Line 16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8" name="Line 17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9" name="Line 18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0" name="Line 19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1" name="Line 20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2" name="Line 21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3" name="Line 22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4" name="Line 23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5" name="Line 24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6" name="Line 25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7" name="Line 26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8" name="Line 27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9" name="Line 28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0" name="Line 29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1" name="Line 30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2" name="Line 31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3" name="Line 32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4" name="Line 33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5" name="Line 34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6" name="Line 35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7" name="Line 36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8" name="Line 37"/>
              <p:cNvSpPr>
                <a:spLocks noChangeShapeType="1"/>
              </p:cNvSpPr>
              <p:nvPr userDrawn="1"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9" name="Line 38"/>
              <p:cNvSpPr>
                <a:spLocks noChangeShapeType="1"/>
              </p:cNvSpPr>
              <p:nvPr userDrawn="1"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0" name="Line 39"/>
              <p:cNvSpPr>
                <a:spLocks noChangeShapeType="1"/>
              </p:cNvSpPr>
              <p:nvPr userDrawn="1"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1" name="Line 40"/>
              <p:cNvSpPr>
                <a:spLocks noChangeShapeType="1"/>
              </p:cNvSpPr>
              <p:nvPr userDrawn="1"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2" name="Line 41"/>
              <p:cNvSpPr>
                <a:spLocks noChangeShapeType="1"/>
              </p:cNvSpPr>
              <p:nvPr userDrawn="1"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3" name="Line 42"/>
              <p:cNvSpPr>
                <a:spLocks noChangeShapeType="1"/>
              </p:cNvSpPr>
              <p:nvPr userDrawn="1"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4" name="Line 43"/>
              <p:cNvSpPr>
                <a:spLocks noChangeShapeType="1"/>
              </p:cNvSpPr>
              <p:nvPr userDrawn="1"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5" name="Line 44"/>
              <p:cNvSpPr>
                <a:spLocks noChangeShapeType="1"/>
              </p:cNvSpPr>
              <p:nvPr userDrawn="1"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6" name="Line 45"/>
              <p:cNvSpPr>
                <a:spLocks noChangeShapeType="1"/>
              </p:cNvSpPr>
              <p:nvPr userDrawn="1"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7" name="Line 46"/>
              <p:cNvSpPr>
                <a:spLocks noChangeShapeType="1"/>
              </p:cNvSpPr>
              <p:nvPr userDrawn="1"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8" name="Line 47"/>
              <p:cNvSpPr>
                <a:spLocks noChangeShapeType="1"/>
              </p:cNvSpPr>
              <p:nvPr userDrawn="1"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9" name="Line 48"/>
              <p:cNvSpPr>
                <a:spLocks noChangeShapeType="1"/>
              </p:cNvSpPr>
              <p:nvPr userDrawn="1"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0" name="Line 49"/>
              <p:cNvSpPr>
                <a:spLocks noChangeShapeType="1"/>
              </p:cNvSpPr>
              <p:nvPr userDrawn="1"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1" name="Line 50"/>
              <p:cNvSpPr>
                <a:spLocks noChangeShapeType="1"/>
              </p:cNvSpPr>
              <p:nvPr userDrawn="1"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2" name="Line 51"/>
              <p:cNvSpPr>
                <a:spLocks noChangeShapeType="1"/>
              </p:cNvSpPr>
              <p:nvPr userDrawn="1"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3" name="Line 52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4" name="Line 53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5" name="Line 54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6" name="Line 55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7" name="Line 56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8" name="Line 57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9" name="Line 58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0" name="Line 59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1" name="Line 60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2" name="Line 61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3" name="Line 62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4" name="Line 63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5" name="Line 64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6" name="Line 65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7" name="Line 66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8" name="Line 67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9" name="Line 68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0" name="Line 69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1" name="Line 70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2" name="Line 71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3" name="Line 72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4" name="Line 73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5" name="Line 74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6" name="Line 75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7" name="Line 76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8" name="Line 77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9" name="Line 78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0" name="Line 79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1" name="Line 80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2" name="Line 81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3" name="Line 82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4" name="Line 83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5" name="Line 84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6" name="Line 85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7" name="Line 86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8" name="Line 87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9" name="Line 88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0" name="Line 89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1" name="Line 90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2" name="Line 91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3" name="Line 92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4" name="Line 93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5" name="Line 94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6" name="Line 95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7" name="Line 96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8" name="Line 97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9" name="Line 98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0" name="Line 99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1" name="Line 100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2" name="Line 101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3" name="Line 102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4" name="Line 103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5" name="Line 104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6" name="Line 105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7" name="Line 106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8" name="Line 107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9" name="Line 108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0" name="Line 109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1" name="Line 110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2" name="Line 111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3" name="Line 112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4" name="Line 113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5" name="Line 114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6" name="Line 115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7" name="Line 116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8" name="Line 117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9" name="Line 118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0" name="Line 119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1" name="Line 120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2" name="Line 121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3" name="Line 122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4" name="Line 123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5" name="Line 124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6" name="Line 125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7" name="Line 126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8" name="Line 127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9" name="Line 128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0" name="Line 129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1" name="Line 130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2" name="Line 131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3" name="Line 132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4" name="Line 133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5" name="Line 134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6" name="Line 135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7" name="Line 136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8" name="Line 137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9" name="Line 138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0" name="Line 139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1" name="Line 140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2" name="Line 141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3" name="Line 142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4" name="Line 143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5" name="Line 144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6" name="Line 145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7" name="Line 146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8" name="Line 147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9" name="Line 148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0" name="Line 149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1" name="Line 150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2" name="Line 151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3" name="Line 152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4" name="Line 153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5" name="Line 154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6" name="Line 155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7" name="Line 156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8" name="Line 157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9" name="Line 158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0" name="Line 159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1" name="Line 160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2" name="Line 161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3" name="Line 162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4" name="Line 163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5" name="Line 164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6" name="Line 165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7" name="Line 166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8" name="Line 167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9" name="Line 168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0" name="Line 169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1" name="Line 170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2" name="Line 171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3" name="Line 172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4" name="Line 173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5" name="Line 174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6" name="Line 175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7" name="Line 176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8" name="Line 177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9" name="Line 178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0" name="Line 179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1" name="Line 180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2" name="Line 181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3" name="Line 182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4" name="Line 183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5" name="Line 184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6" name="Line 185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7" name="Line 186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8" name="Line 187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9" name="Line 188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0" name="Line 189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1" name="Line 190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2" name="Line 191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3" name="Line 192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4" name="Line 193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5" name="Line 194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6" name="Line 195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7" name="Line 196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8" name="Line 19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9" name="Line 19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0" name="Line 19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1" name="Line 20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2" name="Line 20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3" name="Line 20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4" name="Line 20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5" name="Line 20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06" name="Group 406"/>
            <p:cNvGrpSpPr>
              <a:grpSpLocks/>
            </p:cNvGrpSpPr>
            <p:nvPr userDrawn="1"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1176" name="Line 206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7" name="Line 207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8" name="Line 208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9" name="Line 209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0" name="Line 210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1" name="Line 211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2" name="Line 212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3" name="Line 213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4" name="Line 214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5" name="Line 215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6" name="Line 216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7" name="Line 217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8" name="Line 218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9" name="Line 219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0" name="Line 220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1" name="Line 221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2" name="Line 222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3" name="Line 223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4" name="Line 224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5" name="Line 225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6" name="Line 226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7" name="Line 227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8" name="Line 228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9" name="Line 229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0" name="Line 230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1" name="Line 231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2" name="Line 232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3" name="Line 233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4" name="Line 234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5" name="Line 235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6" name="Line 236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7" name="Line 237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8" name="Line 238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9" name="Line 239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0" name="Line 240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1" name="Line 241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2" name="Line 242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3" name="Line 243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4" name="Line 244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5" name="Line 245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6" name="Line 246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7" name="Line 247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8" name="Line 248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9" name="Line 249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0" name="Line 250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1" name="Line 251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2" name="Line 252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3" name="Line 253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4" name="Line 254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5" name="Line 255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6" name="Line 256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7" name="Line 257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8" name="Line 258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9" name="Line 259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0" name="Line 260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1" name="Line 261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2" name="Line 262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3" name="Line 263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4" name="Line 264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5" name="Line 265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6" name="Line 266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7" name="Line 267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8" name="Line 268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9" name="Line 269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0" name="Line 270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1" name="Line 271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2" name="Line 272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3" name="Line 273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4" name="Line 274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5" name="Line 275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6" name="Line 276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7" name="Line 277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8" name="Line 278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9" name="Line 279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0" name="Line 280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1" name="Line 281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2" name="Line 282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3" name="Line 283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4" name="Line 284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5" name="Line 285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6" name="Line 286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7" name="Line 287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8" name="Line 288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9" name="Line 289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0" name="Line 290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1" name="Line 291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2" name="Line 292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3" name="Line 293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4" name="Line 294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5" name="Line 295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6" name="Line 296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7" name="Line 297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8" name="Line 298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9" name="Line 299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0" name="Line 300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1" name="Line 301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2" name="Line 302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3" name="Line 303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4" name="Line 304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5" name="Line 305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6" name="Line 306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7" name="Line 307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8" name="Line 308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9" name="Line 309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0" name="Line 310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1" name="Line 311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2" name="Line 312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3" name="Line 313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4" name="Line 314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5" name="Line 315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6" name="Line 316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7" name="Line 317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8" name="Line 318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9" name="Line 319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0" name="Line 320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1" name="Line 321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2" name="Line 322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3" name="Line 323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4" name="Line 324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5" name="Line 325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6" name="Line 326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7" name="Line 327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8" name="Line 328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9" name="Line 329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0" name="Line 330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1" name="Line 331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2" name="Line 332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3" name="Line 333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4" name="Line 334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5" name="Line 335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6" name="Line 336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7" name="Line 337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8" name="Line 338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9" name="Line 339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0" name="Line 340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1" name="Line 341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2" name="Line 342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3" name="Line 343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4" name="Line 344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5" name="Line 345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6" name="Line 346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7" name="Line 347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8" name="Line 348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9" name="Line 349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0" name="Line 350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1" name="Line 351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2" name="Line 352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3" name="Line 353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4" name="Line 354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5" name="Line 355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6" name="Line 356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7" name="Line 357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8" name="Line 358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9" name="Line 359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0" name="Line 360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1" name="Line 361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2" name="Line 362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3" name="Line 363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4" name="Line 364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5" name="Line 365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6" name="Line 366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7" name="Line 367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8" name="Line 368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9" name="Line 369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0" name="Line 370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1" name="Line 371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2" name="Line 372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3" name="Line 373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4" name="Line 374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5" name="Line 375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6" name="Line 376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7" name="Line 377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8" name="Line 378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9" name="Line 379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0" name="Line 380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1" name="Line 381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2" name="Line 382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3" name="Line 383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4" name="Line 384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5" name="Line 385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6" name="Line 386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7" name="Line 387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8" name="Line 388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9" name="Line 389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0" name="Line 390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1" name="Line 391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2" name="Line 392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3" name="Line 393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4" name="Line 394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5" name="Line 395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6" name="Line 396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7" name="Line 397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8" name="Line 398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9" name="Line 399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0" name="Line 400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1" name="Line 401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2" name="Line 402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3" name="Line 403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4" name="Line 404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5" name="Line 405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07" name="Group 607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976" name="Line 40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7" name="Line 40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8" name="Line 40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9" name="Line 41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0" name="Line 41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1" name="Line 41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2" name="Line 41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3" name="Line 41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4" name="Line 415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5" name="Line 416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6" name="Line 417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7" name="Line 418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8" name="Line 419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9" name="Line 420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0" name="Line 421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1" name="Line 422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2" name="Line 423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3" name="Line 424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4" name="Line 425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5" name="Line 426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6" name="Line 427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7" name="Line 428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8" name="Line 429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9" name="Line 430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0" name="Line 431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1" name="Line 432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2" name="Line 433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3" name="Line 434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4" name="Line 435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5" name="Line 436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6" name="Line 437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7" name="Line 438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8" name="Line 439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9" name="Line 440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0" name="Line 441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1" name="Line 442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2" name="Line 443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3" name="Line 444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4" name="Line 445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5" name="Line 446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6" name="Line 447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7" name="Line 448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8" name="Line 449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9" name="Line 450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0" name="Line 451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1" name="Line 452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2" name="Line 453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3" name="Line 454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4" name="Line 455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5" name="Line 456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6" name="Line 457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7" name="Line 458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8" name="Line 459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9" name="Line 460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0" name="Line 461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1" name="Line 462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2" name="Line 463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3" name="Line 464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4" name="Line 465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5" name="Line 466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6" name="Line 467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7" name="Line 468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8" name="Line 469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9" name="Line 470"/>
              <p:cNvSpPr>
                <a:spLocks noChangeShapeType="1"/>
              </p:cNvSpPr>
              <p:nvPr userDrawn="1"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0" name="Line 471"/>
              <p:cNvSpPr>
                <a:spLocks noChangeShapeType="1"/>
              </p:cNvSpPr>
              <p:nvPr userDrawn="1"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1" name="Line 472"/>
              <p:cNvSpPr>
                <a:spLocks noChangeShapeType="1"/>
              </p:cNvSpPr>
              <p:nvPr userDrawn="1"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2" name="Line 473"/>
              <p:cNvSpPr>
                <a:spLocks noChangeShapeType="1"/>
              </p:cNvSpPr>
              <p:nvPr userDrawn="1"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3" name="Line 474"/>
              <p:cNvSpPr>
                <a:spLocks noChangeShapeType="1"/>
              </p:cNvSpPr>
              <p:nvPr userDrawn="1"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4" name="Line 475"/>
              <p:cNvSpPr>
                <a:spLocks noChangeShapeType="1"/>
              </p:cNvSpPr>
              <p:nvPr userDrawn="1"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5" name="Line 476"/>
              <p:cNvSpPr>
                <a:spLocks noChangeShapeType="1"/>
              </p:cNvSpPr>
              <p:nvPr userDrawn="1"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6" name="Line 477"/>
              <p:cNvSpPr>
                <a:spLocks noChangeShapeType="1"/>
              </p:cNvSpPr>
              <p:nvPr userDrawn="1"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7" name="Line 478"/>
              <p:cNvSpPr>
                <a:spLocks noChangeShapeType="1"/>
              </p:cNvSpPr>
              <p:nvPr userDrawn="1"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8" name="Line 479"/>
              <p:cNvSpPr>
                <a:spLocks noChangeShapeType="1"/>
              </p:cNvSpPr>
              <p:nvPr userDrawn="1"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9" name="Line 480"/>
              <p:cNvSpPr>
                <a:spLocks noChangeShapeType="1"/>
              </p:cNvSpPr>
              <p:nvPr userDrawn="1"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0" name="Line 481"/>
              <p:cNvSpPr>
                <a:spLocks noChangeShapeType="1"/>
              </p:cNvSpPr>
              <p:nvPr userDrawn="1"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1" name="Line 482"/>
              <p:cNvSpPr>
                <a:spLocks noChangeShapeType="1"/>
              </p:cNvSpPr>
              <p:nvPr userDrawn="1"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2" name="Line 483"/>
              <p:cNvSpPr>
                <a:spLocks noChangeShapeType="1"/>
              </p:cNvSpPr>
              <p:nvPr userDrawn="1"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3" name="Line 484"/>
              <p:cNvSpPr>
                <a:spLocks noChangeShapeType="1"/>
              </p:cNvSpPr>
              <p:nvPr userDrawn="1"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4" name="Line 485"/>
              <p:cNvSpPr>
                <a:spLocks noChangeShapeType="1"/>
              </p:cNvSpPr>
              <p:nvPr userDrawn="1"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5" name="Line 486"/>
              <p:cNvSpPr>
                <a:spLocks noChangeShapeType="1"/>
              </p:cNvSpPr>
              <p:nvPr userDrawn="1"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6" name="Line 487"/>
              <p:cNvSpPr>
                <a:spLocks noChangeShapeType="1"/>
              </p:cNvSpPr>
              <p:nvPr userDrawn="1"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7" name="Line 488"/>
              <p:cNvSpPr>
                <a:spLocks noChangeShapeType="1"/>
              </p:cNvSpPr>
              <p:nvPr userDrawn="1"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8" name="Line 489"/>
              <p:cNvSpPr>
                <a:spLocks noChangeShapeType="1"/>
              </p:cNvSpPr>
              <p:nvPr userDrawn="1"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9" name="Line 490"/>
              <p:cNvSpPr>
                <a:spLocks noChangeShapeType="1"/>
              </p:cNvSpPr>
              <p:nvPr userDrawn="1"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0" name="Line 491"/>
              <p:cNvSpPr>
                <a:spLocks noChangeShapeType="1"/>
              </p:cNvSpPr>
              <p:nvPr userDrawn="1"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1" name="Line 492"/>
              <p:cNvSpPr>
                <a:spLocks noChangeShapeType="1"/>
              </p:cNvSpPr>
              <p:nvPr userDrawn="1"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2" name="Line 493"/>
              <p:cNvSpPr>
                <a:spLocks noChangeShapeType="1"/>
              </p:cNvSpPr>
              <p:nvPr userDrawn="1"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3" name="Line 494"/>
              <p:cNvSpPr>
                <a:spLocks noChangeShapeType="1"/>
              </p:cNvSpPr>
              <p:nvPr userDrawn="1"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4" name="Line 495"/>
              <p:cNvSpPr>
                <a:spLocks noChangeShapeType="1"/>
              </p:cNvSpPr>
              <p:nvPr userDrawn="1"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5" name="Line 496"/>
              <p:cNvSpPr>
                <a:spLocks noChangeShapeType="1"/>
              </p:cNvSpPr>
              <p:nvPr userDrawn="1"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6" name="Line 497"/>
              <p:cNvSpPr>
                <a:spLocks noChangeShapeType="1"/>
              </p:cNvSpPr>
              <p:nvPr userDrawn="1"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7" name="Line 498"/>
              <p:cNvSpPr>
                <a:spLocks noChangeShapeType="1"/>
              </p:cNvSpPr>
              <p:nvPr userDrawn="1"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8" name="Line 499"/>
              <p:cNvSpPr>
                <a:spLocks noChangeShapeType="1"/>
              </p:cNvSpPr>
              <p:nvPr userDrawn="1"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9" name="Line 500"/>
              <p:cNvSpPr>
                <a:spLocks noChangeShapeType="1"/>
              </p:cNvSpPr>
              <p:nvPr userDrawn="1"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0" name="Line 501"/>
              <p:cNvSpPr>
                <a:spLocks noChangeShapeType="1"/>
              </p:cNvSpPr>
              <p:nvPr userDrawn="1"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1" name="Line 502"/>
              <p:cNvSpPr>
                <a:spLocks noChangeShapeType="1"/>
              </p:cNvSpPr>
              <p:nvPr userDrawn="1"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2" name="Line 503"/>
              <p:cNvSpPr>
                <a:spLocks noChangeShapeType="1"/>
              </p:cNvSpPr>
              <p:nvPr userDrawn="1"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3" name="Line 504"/>
              <p:cNvSpPr>
                <a:spLocks noChangeShapeType="1"/>
              </p:cNvSpPr>
              <p:nvPr userDrawn="1"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4" name="Line 505"/>
              <p:cNvSpPr>
                <a:spLocks noChangeShapeType="1"/>
              </p:cNvSpPr>
              <p:nvPr userDrawn="1"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5" name="Line 506"/>
              <p:cNvSpPr>
                <a:spLocks noChangeShapeType="1"/>
              </p:cNvSpPr>
              <p:nvPr userDrawn="1"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6" name="Line 507"/>
              <p:cNvSpPr>
                <a:spLocks noChangeShapeType="1"/>
              </p:cNvSpPr>
              <p:nvPr userDrawn="1"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7" name="Line 508"/>
              <p:cNvSpPr>
                <a:spLocks noChangeShapeType="1"/>
              </p:cNvSpPr>
              <p:nvPr userDrawn="1"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8" name="Line 509"/>
              <p:cNvSpPr>
                <a:spLocks noChangeShapeType="1"/>
              </p:cNvSpPr>
              <p:nvPr userDrawn="1"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9" name="Line 510"/>
              <p:cNvSpPr>
                <a:spLocks noChangeShapeType="1"/>
              </p:cNvSpPr>
              <p:nvPr userDrawn="1"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0" name="Line 511"/>
              <p:cNvSpPr>
                <a:spLocks noChangeShapeType="1"/>
              </p:cNvSpPr>
              <p:nvPr userDrawn="1"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1" name="Line 512"/>
              <p:cNvSpPr>
                <a:spLocks noChangeShapeType="1"/>
              </p:cNvSpPr>
              <p:nvPr userDrawn="1"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2" name="Line 513"/>
              <p:cNvSpPr>
                <a:spLocks noChangeShapeType="1"/>
              </p:cNvSpPr>
              <p:nvPr userDrawn="1"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3" name="Line 514"/>
              <p:cNvSpPr>
                <a:spLocks noChangeShapeType="1"/>
              </p:cNvSpPr>
              <p:nvPr userDrawn="1"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4" name="Line 515"/>
              <p:cNvSpPr>
                <a:spLocks noChangeShapeType="1"/>
              </p:cNvSpPr>
              <p:nvPr userDrawn="1"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5" name="Line 516"/>
              <p:cNvSpPr>
                <a:spLocks noChangeShapeType="1"/>
              </p:cNvSpPr>
              <p:nvPr userDrawn="1"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6" name="Line 517"/>
              <p:cNvSpPr>
                <a:spLocks noChangeShapeType="1"/>
              </p:cNvSpPr>
              <p:nvPr userDrawn="1"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7" name="Line 518"/>
              <p:cNvSpPr>
                <a:spLocks noChangeShapeType="1"/>
              </p:cNvSpPr>
              <p:nvPr userDrawn="1"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8" name="Line 519"/>
              <p:cNvSpPr>
                <a:spLocks noChangeShapeType="1"/>
              </p:cNvSpPr>
              <p:nvPr userDrawn="1"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9" name="Line 520"/>
              <p:cNvSpPr>
                <a:spLocks noChangeShapeType="1"/>
              </p:cNvSpPr>
              <p:nvPr userDrawn="1"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0" name="Line 521"/>
              <p:cNvSpPr>
                <a:spLocks noChangeShapeType="1"/>
              </p:cNvSpPr>
              <p:nvPr userDrawn="1"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1" name="Line 522"/>
              <p:cNvSpPr>
                <a:spLocks noChangeShapeType="1"/>
              </p:cNvSpPr>
              <p:nvPr userDrawn="1"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2" name="Line 523"/>
              <p:cNvSpPr>
                <a:spLocks noChangeShapeType="1"/>
              </p:cNvSpPr>
              <p:nvPr userDrawn="1"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3" name="Line 524"/>
              <p:cNvSpPr>
                <a:spLocks noChangeShapeType="1"/>
              </p:cNvSpPr>
              <p:nvPr userDrawn="1"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4" name="Line 525"/>
              <p:cNvSpPr>
                <a:spLocks noChangeShapeType="1"/>
              </p:cNvSpPr>
              <p:nvPr userDrawn="1"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5" name="Line 526"/>
              <p:cNvSpPr>
                <a:spLocks noChangeShapeType="1"/>
              </p:cNvSpPr>
              <p:nvPr userDrawn="1"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6" name="Line 527"/>
              <p:cNvSpPr>
                <a:spLocks noChangeShapeType="1"/>
              </p:cNvSpPr>
              <p:nvPr userDrawn="1"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7" name="Line 528"/>
              <p:cNvSpPr>
                <a:spLocks noChangeShapeType="1"/>
              </p:cNvSpPr>
              <p:nvPr userDrawn="1"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8" name="Line 529"/>
              <p:cNvSpPr>
                <a:spLocks noChangeShapeType="1"/>
              </p:cNvSpPr>
              <p:nvPr userDrawn="1"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9" name="Line 530"/>
              <p:cNvSpPr>
                <a:spLocks noChangeShapeType="1"/>
              </p:cNvSpPr>
              <p:nvPr userDrawn="1"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0" name="Line 531"/>
              <p:cNvSpPr>
                <a:spLocks noChangeShapeType="1"/>
              </p:cNvSpPr>
              <p:nvPr userDrawn="1"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1" name="Line 532"/>
              <p:cNvSpPr>
                <a:spLocks noChangeShapeType="1"/>
              </p:cNvSpPr>
              <p:nvPr userDrawn="1"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2" name="Line 533"/>
              <p:cNvSpPr>
                <a:spLocks noChangeShapeType="1"/>
              </p:cNvSpPr>
              <p:nvPr userDrawn="1"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3" name="Line 534"/>
              <p:cNvSpPr>
                <a:spLocks noChangeShapeType="1"/>
              </p:cNvSpPr>
              <p:nvPr userDrawn="1"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4" name="Line 535"/>
              <p:cNvSpPr>
                <a:spLocks noChangeShapeType="1"/>
              </p:cNvSpPr>
              <p:nvPr userDrawn="1"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5" name="Line 536"/>
              <p:cNvSpPr>
                <a:spLocks noChangeShapeType="1"/>
              </p:cNvSpPr>
              <p:nvPr userDrawn="1"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6" name="Line 537"/>
              <p:cNvSpPr>
                <a:spLocks noChangeShapeType="1"/>
              </p:cNvSpPr>
              <p:nvPr userDrawn="1"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7" name="Line 538"/>
              <p:cNvSpPr>
                <a:spLocks noChangeShapeType="1"/>
              </p:cNvSpPr>
              <p:nvPr userDrawn="1"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8" name="Line 539"/>
              <p:cNvSpPr>
                <a:spLocks noChangeShapeType="1"/>
              </p:cNvSpPr>
              <p:nvPr userDrawn="1"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9" name="Line 540"/>
              <p:cNvSpPr>
                <a:spLocks noChangeShapeType="1"/>
              </p:cNvSpPr>
              <p:nvPr userDrawn="1"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0" name="Line 541"/>
              <p:cNvSpPr>
                <a:spLocks noChangeShapeType="1"/>
              </p:cNvSpPr>
              <p:nvPr userDrawn="1"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1" name="Line 542"/>
              <p:cNvSpPr>
                <a:spLocks noChangeShapeType="1"/>
              </p:cNvSpPr>
              <p:nvPr userDrawn="1"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2" name="Line 543"/>
              <p:cNvSpPr>
                <a:spLocks noChangeShapeType="1"/>
              </p:cNvSpPr>
              <p:nvPr userDrawn="1"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3" name="Line 544"/>
              <p:cNvSpPr>
                <a:spLocks noChangeShapeType="1"/>
              </p:cNvSpPr>
              <p:nvPr userDrawn="1"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4" name="Line 545"/>
              <p:cNvSpPr>
                <a:spLocks noChangeShapeType="1"/>
              </p:cNvSpPr>
              <p:nvPr userDrawn="1"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5" name="Line 546"/>
              <p:cNvSpPr>
                <a:spLocks noChangeShapeType="1"/>
              </p:cNvSpPr>
              <p:nvPr userDrawn="1"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6" name="Line 547"/>
              <p:cNvSpPr>
                <a:spLocks noChangeShapeType="1"/>
              </p:cNvSpPr>
              <p:nvPr userDrawn="1"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7" name="Line 548"/>
              <p:cNvSpPr>
                <a:spLocks noChangeShapeType="1"/>
              </p:cNvSpPr>
              <p:nvPr userDrawn="1"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8" name="Line 549"/>
              <p:cNvSpPr>
                <a:spLocks noChangeShapeType="1"/>
              </p:cNvSpPr>
              <p:nvPr userDrawn="1"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9" name="Line 550"/>
              <p:cNvSpPr>
                <a:spLocks noChangeShapeType="1"/>
              </p:cNvSpPr>
              <p:nvPr userDrawn="1"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0" name="Line 551"/>
              <p:cNvSpPr>
                <a:spLocks noChangeShapeType="1"/>
              </p:cNvSpPr>
              <p:nvPr userDrawn="1"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1" name="Line 552"/>
              <p:cNvSpPr>
                <a:spLocks noChangeShapeType="1"/>
              </p:cNvSpPr>
              <p:nvPr userDrawn="1"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2" name="Line 553"/>
              <p:cNvSpPr>
                <a:spLocks noChangeShapeType="1"/>
              </p:cNvSpPr>
              <p:nvPr userDrawn="1"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3" name="Line 554"/>
              <p:cNvSpPr>
                <a:spLocks noChangeShapeType="1"/>
              </p:cNvSpPr>
              <p:nvPr userDrawn="1"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4" name="Line 555"/>
              <p:cNvSpPr>
                <a:spLocks noChangeShapeType="1"/>
              </p:cNvSpPr>
              <p:nvPr userDrawn="1"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5" name="Line 556"/>
              <p:cNvSpPr>
                <a:spLocks noChangeShapeType="1"/>
              </p:cNvSpPr>
              <p:nvPr userDrawn="1"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6" name="Line 557"/>
              <p:cNvSpPr>
                <a:spLocks noChangeShapeType="1"/>
              </p:cNvSpPr>
              <p:nvPr userDrawn="1"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7" name="Line 558"/>
              <p:cNvSpPr>
                <a:spLocks noChangeShapeType="1"/>
              </p:cNvSpPr>
              <p:nvPr userDrawn="1"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8" name="Line 559"/>
              <p:cNvSpPr>
                <a:spLocks noChangeShapeType="1"/>
              </p:cNvSpPr>
              <p:nvPr userDrawn="1"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9" name="Line 560"/>
              <p:cNvSpPr>
                <a:spLocks noChangeShapeType="1"/>
              </p:cNvSpPr>
              <p:nvPr userDrawn="1"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0" name="Line 561"/>
              <p:cNvSpPr>
                <a:spLocks noChangeShapeType="1"/>
              </p:cNvSpPr>
              <p:nvPr userDrawn="1"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1" name="Line 562"/>
              <p:cNvSpPr>
                <a:spLocks noChangeShapeType="1"/>
              </p:cNvSpPr>
              <p:nvPr userDrawn="1"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2" name="Line 563"/>
              <p:cNvSpPr>
                <a:spLocks noChangeShapeType="1"/>
              </p:cNvSpPr>
              <p:nvPr userDrawn="1"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3" name="Line 564"/>
              <p:cNvSpPr>
                <a:spLocks noChangeShapeType="1"/>
              </p:cNvSpPr>
              <p:nvPr userDrawn="1"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4" name="Line 565"/>
              <p:cNvSpPr>
                <a:spLocks noChangeShapeType="1"/>
              </p:cNvSpPr>
              <p:nvPr userDrawn="1"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5" name="Line 566"/>
              <p:cNvSpPr>
                <a:spLocks noChangeShapeType="1"/>
              </p:cNvSpPr>
              <p:nvPr userDrawn="1"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6" name="Line 567"/>
              <p:cNvSpPr>
                <a:spLocks noChangeShapeType="1"/>
              </p:cNvSpPr>
              <p:nvPr userDrawn="1"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7" name="Line 568"/>
              <p:cNvSpPr>
                <a:spLocks noChangeShapeType="1"/>
              </p:cNvSpPr>
              <p:nvPr userDrawn="1"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8" name="Line 569"/>
              <p:cNvSpPr>
                <a:spLocks noChangeShapeType="1"/>
              </p:cNvSpPr>
              <p:nvPr userDrawn="1"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9" name="Line 570"/>
              <p:cNvSpPr>
                <a:spLocks noChangeShapeType="1"/>
              </p:cNvSpPr>
              <p:nvPr userDrawn="1"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0" name="Line 571"/>
              <p:cNvSpPr>
                <a:spLocks noChangeShapeType="1"/>
              </p:cNvSpPr>
              <p:nvPr userDrawn="1"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1" name="Line 572"/>
              <p:cNvSpPr>
                <a:spLocks noChangeShapeType="1"/>
              </p:cNvSpPr>
              <p:nvPr userDrawn="1"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2" name="Line 573"/>
              <p:cNvSpPr>
                <a:spLocks noChangeShapeType="1"/>
              </p:cNvSpPr>
              <p:nvPr userDrawn="1"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3" name="Line 574"/>
              <p:cNvSpPr>
                <a:spLocks noChangeShapeType="1"/>
              </p:cNvSpPr>
              <p:nvPr userDrawn="1"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4" name="Line 575"/>
              <p:cNvSpPr>
                <a:spLocks noChangeShapeType="1"/>
              </p:cNvSpPr>
              <p:nvPr userDrawn="1"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5" name="Line 576"/>
              <p:cNvSpPr>
                <a:spLocks noChangeShapeType="1"/>
              </p:cNvSpPr>
              <p:nvPr userDrawn="1"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6" name="Line 577"/>
              <p:cNvSpPr>
                <a:spLocks noChangeShapeType="1"/>
              </p:cNvSpPr>
              <p:nvPr userDrawn="1"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7" name="Line 578"/>
              <p:cNvSpPr>
                <a:spLocks noChangeShapeType="1"/>
              </p:cNvSpPr>
              <p:nvPr userDrawn="1"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8" name="Line 579"/>
              <p:cNvSpPr>
                <a:spLocks noChangeShapeType="1"/>
              </p:cNvSpPr>
              <p:nvPr userDrawn="1"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9" name="Line 580"/>
              <p:cNvSpPr>
                <a:spLocks noChangeShapeType="1"/>
              </p:cNvSpPr>
              <p:nvPr userDrawn="1"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0" name="Line 581"/>
              <p:cNvSpPr>
                <a:spLocks noChangeShapeType="1"/>
              </p:cNvSpPr>
              <p:nvPr userDrawn="1"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1" name="Line 582"/>
              <p:cNvSpPr>
                <a:spLocks noChangeShapeType="1"/>
              </p:cNvSpPr>
              <p:nvPr userDrawn="1"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2" name="Line 583"/>
              <p:cNvSpPr>
                <a:spLocks noChangeShapeType="1"/>
              </p:cNvSpPr>
              <p:nvPr userDrawn="1"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3" name="Line 584"/>
              <p:cNvSpPr>
                <a:spLocks noChangeShapeType="1"/>
              </p:cNvSpPr>
              <p:nvPr userDrawn="1"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4" name="Line 585"/>
              <p:cNvSpPr>
                <a:spLocks noChangeShapeType="1"/>
              </p:cNvSpPr>
              <p:nvPr userDrawn="1"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5" name="Line 586"/>
              <p:cNvSpPr>
                <a:spLocks noChangeShapeType="1"/>
              </p:cNvSpPr>
              <p:nvPr userDrawn="1"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6" name="Line 587"/>
              <p:cNvSpPr>
                <a:spLocks noChangeShapeType="1"/>
              </p:cNvSpPr>
              <p:nvPr userDrawn="1"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7" name="Line 588"/>
              <p:cNvSpPr>
                <a:spLocks noChangeShapeType="1"/>
              </p:cNvSpPr>
              <p:nvPr userDrawn="1"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8" name="Line 589"/>
              <p:cNvSpPr>
                <a:spLocks noChangeShapeType="1"/>
              </p:cNvSpPr>
              <p:nvPr userDrawn="1"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9" name="Line 590"/>
              <p:cNvSpPr>
                <a:spLocks noChangeShapeType="1"/>
              </p:cNvSpPr>
              <p:nvPr userDrawn="1"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0" name="Line 591"/>
              <p:cNvSpPr>
                <a:spLocks noChangeShapeType="1"/>
              </p:cNvSpPr>
              <p:nvPr userDrawn="1"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1" name="Line 592"/>
              <p:cNvSpPr>
                <a:spLocks noChangeShapeType="1"/>
              </p:cNvSpPr>
              <p:nvPr userDrawn="1"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2" name="Line 593"/>
              <p:cNvSpPr>
                <a:spLocks noChangeShapeType="1"/>
              </p:cNvSpPr>
              <p:nvPr userDrawn="1"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3" name="Line 594"/>
              <p:cNvSpPr>
                <a:spLocks noChangeShapeType="1"/>
              </p:cNvSpPr>
              <p:nvPr userDrawn="1"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4" name="Line 595"/>
              <p:cNvSpPr>
                <a:spLocks noChangeShapeType="1"/>
              </p:cNvSpPr>
              <p:nvPr userDrawn="1"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5" name="Line 596"/>
              <p:cNvSpPr>
                <a:spLocks noChangeShapeType="1"/>
              </p:cNvSpPr>
              <p:nvPr userDrawn="1"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6" name="Line 597"/>
              <p:cNvSpPr>
                <a:spLocks noChangeShapeType="1"/>
              </p:cNvSpPr>
              <p:nvPr userDrawn="1"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7" name="Line 598"/>
              <p:cNvSpPr>
                <a:spLocks noChangeShapeType="1"/>
              </p:cNvSpPr>
              <p:nvPr userDrawn="1"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8" name="Line 599"/>
              <p:cNvSpPr>
                <a:spLocks noChangeShapeType="1"/>
              </p:cNvSpPr>
              <p:nvPr userDrawn="1"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9" name="Line 600"/>
              <p:cNvSpPr>
                <a:spLocks noChangeShapeType="1"/>
              </p:cNvSpPr>
              <p:nvPr userDrawn="1"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0" name="Line 601"/>
              <p:cNvSpPr>
                <a:spLocks noChangeShapeType="1"/>
              </p:cNvSpPr>
              <p:nvPr userDrawn="1"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1" name="Line 602"/>
              <p:cNvSpPr>
                <a:spLocks noChangeShapeType="1"/>
              </p:cNvSpPr>
              <p:nvPr userDrawn="1"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2" name="Line 603"/>
              <p:cNvSpPr>
                <a:spLocks noChangeShapeType="1"/>
              </p:cNvSpPr>
              <p:nvPr userDrawn="1"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3" name="Line 604"/>
              <p:cNvSpPr>
                <a:spLocks noChangeShapeType="1"/>
              </p:cNvSpPr>
              <p:nvPr userDrawn="1"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4" name="Line 605"/>
              <p:cNvSpPr>
                <a:spLocks noChangeShapeType="1"/>
              </p:cNvSpPr>
              <p:nvPr userDrawn="1"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5" name="Line 606"/>
              <p:cNvSpPr>
                <a:spLocks noChangeShapeType="1"/>
              </p:cNvSpPr>
              <p:nvPr userDrawn="1"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808" name="Line 608"/>
            <p:cNvSpPr>
              <a:spLocks noChangeShapeType="1"/>
            </p:cNvSpPr>
            <p:nvPr userDrawn="1"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9" name="Line 609"/>
            <p:cNvSpPr>
              <a:spLocks noChangeShapeType="1"/>
            </p:cNvSpPr>
            <p:nvPr userDrawn="1"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0" name="Line 610"/>
            <p:cNvSpPr>
              <a:spLocks noChangeShapeType="1"/>
            </p:cNvSpPr>
            <p:nvPr userDrawn="1"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1" name="Line 611"/>
            <p:cNvSpPr>
              <a:spLocks noChangeShapeType="1"/>
            </p:cNvSpPr>
            <p:nvPr userDrawn="1"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2" name="Line 612"/>
            <p:cNvSpPr>
              <a:spLocks noChangeShapeType="1"/>
            </p:cNvSpPr>
            <p:nvPr userDrawn="1"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3" name="Line 613"/>
            <p:cNvSpPr>
              <a:spLocks noChangeShapeType="1"/>
            </p:cNvSpPr>
            <p:nvPr userDrawn="1"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4" name="Line 614"/>
            <p:cNvSpPr>
              <a:spLocks noChangeShapeType="1"/>
            </p:cNvSpPr>
            <p:nvPr userDrawn="1"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5" name="Line 615"/>
            <p:cNvSpPr>
              <a:spLocks noChangeShapeType="1"/>
            </p:cNvSpPr>
            <p:nvPr userDrawn="1"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6" name="Line 616"/>
            <p:cNvSpPr>
              <a:spLocks noChangeShapeType="1"/>
            </p:cNvSpPr>
            <p:nvPr userDrawn="1"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7" name="Line 617"/>
            <p:cNvSpPr>
              <a:spLocks noChangeShapeType="1"/>
            </p:cNvSpPr>
            <p:nvPr userDrawn="1"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8" name="Line 618"/>
            <p:cNvSpPr>
              <a:spLocks noChangeShapeType="1"/>
            </p:cNvSpPr>
            <p:nvPr userDrawn="1"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9" name="Line 619"/>
            <p:cNvSpPr>
              <a:spLocks noChangeShapeType="1"/>
            </p:cNvSpPr>
            <p:nvPr userDrawn="1"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0" name="Line 620"/>
            <p:cNvSpPr>
              <a:spLocks noChangeShapeType="1"/>
            </p:cNvSpPr>
            <p:nvPr userDrawn="1"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1" name="Line 621"/>
            <p:cNvSpPr>
              <a:spLocks noChangeShapeType="1"/>
            </p:cNvSpPr>
            <p:nvPr userDrawn="1"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2" name="Line 622"/>
            <p:cNvSpPr>
              <a:spLocks noChangeShapeType="1"/>
            </p:cNvSpPr>
            <p:nvPr userDrawn="1"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3" name="Line 623"/>
            <p:cNvSpPr>
              <a:spLocks noChangeShapeType="1"/>
            </p:cNvSpPr>
            <p:nvPr userDrawn="1"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4" name="Line 624"/>
            <p:cNvSpPr>
              <a:spLocks noChangeShapeType="1"/>
            </p:cNvSpPr>
            <p:nvPr userDrawn="1"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5" name="Line 625"/>
            <p:cNvSpPr>
              <a:spLocks noChangeShapeType="1"/>
            </p:cNvSpPr>
            <p:nvPr userDrawn="1"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6" name="Line 626"/>
            <p:cNvSpPr>
              <a:spLocks noChangeShapeType="1"/>
            </p:cNvSpPr>
            <p:nvPr userDrawn="1"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7" name="Line 627"/>
            <p:cNvSpPr>
              <a:spLocks noChangeShapeType="1"/>
            </p:cNvSpPr>
            <p:nvPr userDrawn="1"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8" name="Line 628"/>
            <p:cNvSpPr>
              <a:spLocks noChangeShapeType="1"/>
            </p:cNvSpPr>
            <p:nvPr userDrawn="1"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9" name="Line 629"/>
            <p:cNvSpPr>
              <a:spLocks noChangeShapeType="1"/>
            </p:cNvSpPr>
            <p:nvPr userDrawn="1"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0" name="Line 630"/>
            <p:cNvSpPr>
              <a:spLocks noChangeShapeType="1"/>
            </p:cNvSpPr>
            <p:nvPr userDrawn="1"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1" name="Line 631"/>
            <p:cNvSpPr>
              <a:spLocks noChangeShapeType="1"/>
            </p:cNvSpPr>
            <p:nvPr userDrawn="1"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2" name="Line 632"/>
            <p:cNvSpPr>
              <a:spLocks noChangeShapeType="1"/>
            </p:cNvSpPr>
            <p:nvPr userDrawn="1"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3" name="Line 633"/>
            <p:cNvSpPr>
              <a:spLocks noChangeShapeType="1"/>
            </p:cNvSpPr>
            <p:nvPr userDrawn="1"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4" name="Line 634"/>
            <p:cNvSpPr>
              <a:spLocks noChangeShapeType="1"/>
            </p:cNvSpPr>
            <p:nvPr userDrawn="1"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5" name="Line 635"/>
            <p:cNvSpPr>
              <a:spLocks noChangeShapeType="1"/>
            </p:cNvSpPr>
            <p:nvPr userDrawn="1"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6" name="Line 636"/>
            <p:cNvSpPr>
              <a:spLocks noChangeShapeType="1"/>
            </p:cNvSpPr>
            <p:nvPr userDrawn="1"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7" name="Line 637"/>
            <p:cNvSpPr>
              <a:spLocks noChangeShapeType="1"/>
            </p:cNvSpPr>
            <p:nvPr userDrawn="1"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8" name="Line 638"/>
            <p:cNvSpPr>
              <a:spLocks noChangeShapeType="1"/>
            </p:cNvSpPr>
            <p:nvPr userDrawn="1"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9" name="Line 639"/>
            <p:cNvSpPr>
              <a:spLocks noChangeShapeType="1"/>
            </p:cNvSpPr>
            <p:nvPr userDrawn="1"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0" name="Line 640"/>
            <p:cNvSpPr>
              <a:spLocks noChangeShapeType="1"/>
            </p:cNvSpPr>
            <p:nvPr userDrawn="1"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1" name="Line 641"/>
            <p:cNvSpPr>
              <a:spLocks noChangeShapeType="1"/>
            </p:cNvSpPr>
            <p:nvPr userDrawn="1"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2" name="Line 642"/>
            <p:cNvSpPr>
              <a:spLocks noChangeShapeType="1"/>
            </p:cNvSpPr>
            <p:nvPr userDrawn="1"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3" name="Line 643"/>
            <p:cNvSpPr>
              <a:spLocks noChangeShapeType="1"/>
            </p:cNvSpPr>
            <p:nvPr userDrawn="1"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4" name="Line 644"/>
            <p:cNvSpPr>
              <a:spLocks noChangeShapeType="1"/>
            </p:cNvSpPr>
            <p:nvPr userDrawn="1"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5" name="Line 645"/>
            <p:cNvSpPr>
              <a:spLocks noChangeShapeType="1"/>
            </p:cNvSpPr>
            <p:nvPr userDrawn="1"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6" name="Line 646"/>
            <p:cNvSpPr>
              <a:spLocks noChangeShapeType="1"/>
            </p:cNvSpPr>
            <p:nvPr userDrawn="1"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7" name="Line 647"/>
            <p:cNvSpPr>
              <a:spLocks noChangeShapeType="1"/>
            </p:cNvSpPr>
            <p:nvPr userDrawn="1"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8" name="Line 648"/>
            <p:cNvSpPr>
              <a:spLocks noChangeShapeType="1"/>
            </p:cNvSpPr>
            <p:nvPr userDrawn="1"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9" name="Line 649"/>
            <p:cNvSpPr>
              <a:spLocks noChangeShapeType="1"/>
            </p:cNvSpPr>
            <p:nvPr userDrawn="1"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0" name="Line 650"/>
            <p:cNvSpPr>
              <a:spLocks noChangeShapeType="1"/>
            </p:cNvSpPr>
            <p:nvPr userDrawn="1"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1" name="Line 651"/>
            <p:cNvSpPr>
              <a:spLocks noChangeShapeType="1"/>
            </p:cNvSpPr>
            <p:nvPr userDrawn="1"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2" name="Line 652"/>
            <p:cNvSpPr>
              <a:spLocks noChangeShapeType="1"/>
            </p:cNvSpPr>
            <p:nvPr userDrawn="1"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3" name="Line 653"/>
            <p:cNvSpPr>
              <a:spLocks noChangeShapeType="1"/>
            </p:cNvSpPr>
            <p:nvPr userDrawn="1"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4" name="Line 654"/>
            <p:cNvSpPr>
              <a:spLocks noChangeShapeType="1"/>
            </p:cNvSpPr>
            <p:nvPr userDrawn="1"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5" name="Line 655"/>
            <p:cNvSpPr>
              <a:spLocks noChangeShapeType="1"/>
            </p:cNvSpPr>
            <p:nvPr userDrawn="1"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6" name="Line 656"/>
            <p:cNvSpPr>
              <a:spLocks noChangeShapeType="1"/>
            </p:cNvSpPr>
            <p:nvPr userDrawn="1"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7" name="Line 657"/>
            <p:cNvSpPr>
              <a:spLocks noChangeShapeType="1"/>
            </p:cNvSpPr>
            <p:nvPr userDrawn="1"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8" name="Line 658"/>
            <p:cNvSpPr>
              <a:spLocks noChangeShapeType="1"/>
            </p:cNvSpPr>
            <p:nvPr userDrawn="1"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9" name="Line 659"/>
            <p:cNvSpPr>
              <a:spLocks noChangeShapeType="1"/>
            </p:cNvSpPr>
            <p:nvPr userDrawn="1"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0" name="Line 660"/>
            <p:cNvSpPr>
              <a:spLocks noChangeShapeType="1"/>
            </p:cNvSpPr>
            <p:nvPr userDrawn="1"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1" name="Line 661"/>
            <p:cNvSpPr>
              <a:spLocks noChangeShapeType="1"/>
            </p:cNvSpPr>
            <p:nvPr userDrawn="1"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2" name="Line 662"/>
            <p:cNvSpPr>
              <a:spLocks noChangeShapeType="1"/>
            </p:cNvSpPr>
            <p:nvPr userDrawn="1"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3" name="Line 663"/>
            <p:cNvSpPr>
              <a:spLocks noChangeShapeType="1"/>
            </p:cNvSpPr>
            <p:nvPr userDrawn="1"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4" name="Line 664"/>
            <p:cNvSpPr>
              <a:spLocks noChangeShapeType="1"/>
            </p:cNvSpPr>
            <p:nvPr userDrawn="1"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5" name="Line 665"/>
            <p:cNvSpPr>
              <a:spLocks noChangeShapeType="1"/>
            </p:cNvSpPr>
            <p:nvPr userDrawn="1"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6" name="Line 666"/>
            <p:cNvSpPr>
              <a:spLocks noChangeShapeType="1"/>
            </p:cNvSpPr>
            <p:nvPr userDrawn="1"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7" name="Line 667"/>
            <p:cNvSpPr>
              <a:spLocks noChangeShapeType="1"/>
            </p:cNvSpPr>
            <p:nvPr userDrawn="1"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8" name="Line 668"/>
            <p:cNvSpPr>
              <a:spLocks noChangeShapeType="1"/>
            </p:cNvSpPr>
            <p:nvPr userDrawn="1"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9" name="Line 669"/>
            <p:cNvSpPr>
              <a:spLocks noChangeShapeType="1"/>
            </p:cNvSpPr>
            <p:nvPr userDrawn="1"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0" name="Line 670"/>
            <p:cNvSpPr>
              <a:spLocks noChangeShapeType="1"/>
            </p:cNvSpPr>
            <p:nvPr userDrawn="1"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1" name="Line 671"/>
            <p:cNvSpPr>
              <a:spLocks noChangeShapeType="1"/>
            </p:cNvSpPr>
            <p:nvPr userDrawn="1"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2" name="Line 672"/>
            <p:cNvSpPr>
              <a:spLocks noChangeShapeType="1"/>
            </p:cNvSpPr>
            <p:nvPr userDrawn="1"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3" name="Line 673"/>
            <p:cNvSpPr>
              <a:spLocks noChangeShapeType="1"/>
            </p:cNvSpPr>
            <p:nvPr userDrawn="1"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4" name="Line 674"/>
            <p:cNvSpPr>
              <a:spLocks noChangeShapeType="1"/>
            </p:cNvSpPr>
            <p:nvPr userDrawn="1"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5" name="Line 675"/>
            <p:cNvSpPr>
              <a:spLocks noChangeShapeType="1"/>
            </p:cNvSpPr>
            <p:nvPr userDrawn="1"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6" name="Line 676"/>
            <p:cNvSpPr>
              <a:spLocks noChangeShapeType="1"/>
            </p:cNvSpPr>
            <p:nvPr userDrawn="1"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7" name="Line 677"/>
            <p:cNvSpPr>
              <a:spLocks noChangeShapeType="1"/>
            </p:cNvSpPr>
            <p:nvPr userDrawn="1"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8" name="Line 678"/>
            <p:cNvSpPr>
              <a:spLocks noChangeShapeType="1"/>
            </p:cNvSpPr>
            <p:nvPr userDrawn="1"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9" name="Line 679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0" name="Line 680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1" name="Line 681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2" name="Line 682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3" name="Line 683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4" name="Line 684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5" name="Line 685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6" name="Line 686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7" name="Line 687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8" name="Line 688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9" name="Line 689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0" name="Line 690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1" name="Line 691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2" name="Line 692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3" name="Line 693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4" name="Line 694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5" name="Line 695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6" name="Line 696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7" name="Line 697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8" name="Line 698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9" name="Line 699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0" name="Line 700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1" name="Line 701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2" name="Line 702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3" name="Line 703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4" name="Line 704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5" name="Line 705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6" name="Line 706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7" name="Line 707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8" name="Line 708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9" name="Line 709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0" name="Line 710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1" name="Line 711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2" name="Line 712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3" name="Line 713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4" name="Line 714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5" name="Line 715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6" name="Line 716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7" name="Line 717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8" name="Line 718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9" name="Line 719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0" name="Line 720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1" name="Line 721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2" name="Line 722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3" name="Line 723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4" name="Line 724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5" name="Line 725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6" name="Line 726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7" name="Line 727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8" name="Line 728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9" name="Line 729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0" name="Line 730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1" name="Line 731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2" name="Line 732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3" name="Line 733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4" name="Line 734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5" name="Line 735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6" name="Line 736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7" name="Line 737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8" name="Line 738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9" name="Line 739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0" name="Line 740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1" name="Line 741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2" name="Line 742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3" name="Line 743"/>
            <p:cNvSpPr>
              <a:spLocks noChangeShapeType="1"/>
            </p:cNvSpPr>
            <p:nvPr userDrawn="1"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4" name="Line 744"/>
            <p:cNvSpPr>
              <a:spLocks noChangeShapeType="1"/>
            </p:cNvSpPr>
            <p:nvPr userDrawn="1"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5" name="Line 745"/>
            <p:cNvSpPr>
              <a:spLocks noChangeShapeType="1"/>
            </p:cNvSpPr>
            <p:nvPr userDrawn="1"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6" name="Line 746"/>
            <p:cNvSpPr>
              <a:spLocks noChangeShapeType="1"/>
            </p:cNvSpPr>
            <p:nvPr userDrawn="1"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7" name="Line 747"/>
            <p:cNvSpPr>
              <a:spLocks noChangeShapeType="1"/>
            </p:cNvSpPr>
            <p:nvPr userDrawn="1"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8" name="Line 748"/>
            <p:cNvSpPr>
              <a:spLocks noChangeShapeType="1"/>
            </p:cNvSpPr>
            <p:nvPr userDrawn="1"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9" name="Line 749"/>
            <p:cNvSpPr>
              <a:spLocks noChangeShapeType="1"/>
            </p:cNvSpPr>
            <p:nvPr userDrawn="1"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0" name="Line 750"/>
            <p:cNvSpPr>
              <a:spLocks noChangeShapeType="1"/>
            </p:cNvSpPr>
            <p:nvPr userDrawn="1"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1" name="Line 751"/>
            <p:cNvSpPr>
              <a:spLocks noChangeShapeType="1"/>
            </p:cNvSpPr>
            <p:nvPr userDrawn="1"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2" name="Line 752"/>
            <p:cNvSpPr>
              <a:spLocks noChangeShapeType="1"/>
            </p:cNvSpPr>
            <p:nvPr userDrawn="1"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3" name="Line 753"/>
            <p:cNvSpPr>
              <a:spLocks noChangeShapeType="1"/>
            </p:cNvSpPr>
            <p:nvPr userDrawn="1"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4" name="Line 754"/>
            <p:cNvSpPr>
              <a:spLocks noChangeShapeType="1"/>
            </p:cNvSpPr>
            <p:nvPr userDrawn="1"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5" name="Line 755"/>
            <p:cNvSpPr>
              <a:spLocks noChangeShapeType="1"/>
            </p:cNvSpPr>
            <p:nvPr userDrawn="1"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6" name="Line 756"/>
            <p:cNvSpPr>
              <a:spLocks noChangeShapeType="1"/>
            </p:cNvSpPr>
            <p:nvPr userDrawn="1"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7" name="Line 757"/>
            <p:cNvSpPr>
              <a:spLocks noChangeShapeType="1"/>
            </p:cNvSpPr>
            <p:nvPr userDrawn="1"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8" name="Line 758"/>
            <p:cNvSpPr>
              <a:spLocks noChangeShapeType="1"/>
            </p:cNvSpPr>
            <p:nvPr userDrawn="1"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9" name="Line 759"/>
            <p:cNvSpPr>
              <a:spLocks noChangeShapeType="1"/>
            </p:cNvSpPr>
            <p:nvPr userDrawn="1"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0" name="Line 760"/>
            <p:cNvSpPr>
              <a:spLocks noChangeShapeType="1"/>
            </p:cNvSpPr>
            <p:nvPr userDrawn="1"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1" name="Line 761"/>
            <p:cNvSpPr>
              <a:spLocks noChangeShapeType="1"/>
            </p:cNvSpPr>
            <p:nvPr userDrawn="1"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2" name="Line 762"/>
            <p:cNvSpPr>
              <a:spLocks noChangeShapeType="1"/>
            </p:cNvSpPr>
            <p:nvPr userDrawn="1"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3" name="Line 763"/>
            <p:cNvSpPr>
              <a:spLocks noChangeShapeType="1"/>
            </p:cNvSpPr>
            <p:nvPr userDrawn="1"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4" name="Line 764"/>
            <p:cNvSpPr>
              <a:spLocks noChangeShapeType="1"/>
            </p:cNvSpPr>
            <p:nvPr userDrawn="1"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5" name="Line 765"/>
            <p:cNvSpPr>
              <a:spLocks noChangeShapeType="1"/>
            </p:cNvSpPr>
            <p:nvPr userDrawn="1"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6" name="Line 766"/>
            <p:cNvSpPr>
              <a:spLocks noChangeShapeType="1"/>
            </p:cNvSpPr>
            <p:nvPr userDrawn="1"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7" name="Line 767"/>
            <p:cNvSpPr>
              <a:spLocks noChangeShapeType="1"/>
            </p:cNvSpPr>
            <p:nvPr userDrawn="1"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8" name="Line 768"/>
            <p:cNvSpPr>
              <a:spLocks noChangeShapeType="1"/>
            </p:cNvSpPr>
            <p:nvPr userDrawn="1"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9" name="Line 769"/>
            <p:cNvSpPr>
              <a:spLocks noChangeShapeType="1"/>
            </p:cNvSpPr>
            <p:nvPr userDrawn="1"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0" name="Line 770"/>
            <p:cNvSpPr>
              <a:spLocks noChangeShapeType="1"/>
            </p:cNvSpPr>
            <p:nvPr userDrawn="1"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1" name="Line 771"/>
            <p:cNvSpPr>
              <a:spLocks noChangeShapeType="1"/>
            </p:cNvSpPr>
            <p:nvPr userDrawn="1"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2" name="Line 772"/>
            <p:cNvSpPr>
              <a:spLocks noChangeShapeType="1"/>
            </p:cNvSpPr>
            <p:nvPr userDrawn="1"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3" name="Line 773"/>
            <p:cNvSpPr>
              <a:spLocks noChangeShapeType="1"/>
            </p:cNvSpPr>
            <p:nvPr userDrawn="1"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4" name="Line 774"/>
            <p:cNvSpPr>
              <a:spLocks noChangeShapeType="1"/>
            </p:cNvSpPr>
            <p:nvPr userDrawn="1"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5" name="Line 775"/>
            <p:cNvSpPr>
              <a:spLocks noChangeShapeType="1"/>
            </p:cNvSpPr>
            <p:nvPr userDrawn="1"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576" name="Picture 157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pic>
        <p:nvPicPr>
          <p:cNvPr id="1577" name="Picture 157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8" name="Group 4"/>
          <p:cNvGrpSpPr>
            <a:grpSpLocks noChangeAspect="1"/>
          </p:cNvGrpSpPr>
          <p:nvPr userDrawn="1"/>
        </p:nvGrpSpPr>
        <p:grpSpPr bwMode="ltGray">
          <a:xfrm>
            <a:off x="6557325" y="1203767"/>
            <a:ext cx="4444240" cy="5255859"/>
            <a:chOff x="1507" y="-1491"/>
            <a:chExt cx="2601" cy="3076"/>
          </a:xfrm>
        </p:grpSpPr>
        <p:sp>
          <p:nvSpPr>
            <p:cNvPr id="1579" name="Freeform 5"/>
            <p:cNvSpPr>
              <a:spLocks noEditPoints="1"/>
            </p:cNvSpPr>
            <p:nvPr userDrawn="1"/>
          </p:nvSpPr>
          <p:spPr bwMode="ltGray">
            <a:xfrm>
              <a:off x="1506" y="-1491"/>
              <a:ext cx="2602" cy="3075"/>
            </a:xfrm>
            <a:custGeom>
              <a:avLst/>
              <a:gdLst>
                <a:gd name="T0" fmla="*/ 1892 w 2602"/>
                <a:gd name="T1" fmla="*/ 1183 h 3075"/>
                <a:gd name="T2" fmla="*/ 2129 w 2602"/>
                <a:gd name="T3" fmla="*/ 1183 h 3075"/>
                <a:gd name="T4" fmla="*/ 1301 w 2602"/>
                <a:gd name="T5" fmla="*/ 0 h 3075"/>
                <a:gd name="T6" fmla="*/ 473 w 2602"/>
                <a:gd name="T7" fmla="*/ 1183 h 3075"/>
                <a:gd name="T8" fmla="*/ 709 w 2602"/>
                <a:gd name="T9" fmla="*/ 1183 h 3075"/>
                <a:gd name="T10" fmla="*/ 0 w 2602"/>
                <a:gd name="T11" fmla="*/ 2129 h 3075"/>
                <a:gd name="T12" fmla="*/ 1183 w 2602"/>
                <a:gd name="T13" fmla="*/ 2129 h 3075"/>
                <a:gd name="T14" fmla="*/ 1183 w 2602"/>
                <a:gd name="T15" fmla="*/ 2838 h 3075"/>
                <a:gd name="T16" fmla="*/ 1419 w 2602"/>
                <a:gd name="T17" fmla="*/ 3075 h 3075"/>
                <a:gd name="T18" fmla="*/ 1419 w 2602"/>
                <a:gd name="T19" fmla="*/ 2129 h 3075"/>
                <a:gd name="T20" fmla="*/ 2602 w 2602"/>
                <a:gd name="T21" fmla="*/ 2129 h 3075"/>
                <a:gd name="T22" fmla="*/ 1892 w 2602"/>
                <a:gd name="T23" fmla="*/ 1183 h 3075"/>
                <a:gd name="T24" fmla="*/ 1183 w 2602"/>
                <a:gd name="T25" fmla="*/ 1892 h 3075"/>
                <a:gd name="T26" fmla="*/ 473 w 2602"/>
                <a:gd name="T27" fmla="*/ 1892 h 3075"/>
                <a:gd name="T28" fmla="*/ 899 w 2602"/>
                <a:gd name="T29" fmla="*/ 1325 h 3075"/>
                <a:gd name="T30" fmla="*/ 1183 w 2602"/>
                <a:gd name="T31" fmla="*/ 946 h 3075"/>
                <a:gd name="T32" fmla="*/ 1183 w 2602"/>
                <a:gd name="T33" fmla="*/ 1892 h 3075"/>
                <a:gd name="T34" fmla="*/ 927 w 2602"/>
                <a:gd name="T35" fmla="*/ 946 h 3075"/>
                <a:gd name="T36" fmla="*/ 1301 w 2602"/>
                <a:gd name="T37" fmla="*/ 413 h 3075"/>
                <a:gd name="T38" fmla="*/ 1675 w 2602"/>
                <a:gd name="T39" fmla="*/ 946 h 3075"/>
                <a:gd name="T40" fmla="*/ 1419 w 2602"/>
                <a:gd name="T41" fmla="*/ 946 h 3075"/>
                <a:gd name="T42" fmla="*/ 1703 w 2602"/>
                <a:gd name="T43" fmla="*/ 1325 h 3075"/>
                <a:gd name="T44" fmla="*/ 2129 w 2602"/>
                <a:gd name="T45" fmla="*/ 1892 h 3075"/>
                <a:gd name="T46" fmla="*/ 1419 w 2602"/>
                <a:gd name="T47" fmla="*/ 1892 h 3075"/>
                <a:gd name="T48" fmla="*/ 1419 w 2602"/>
                <a:gd name="T49" fmla="*/ 946 h 3075"/>
                <a:gd name="T50" fmla="*/ 927 w 2602"/>
                <a:gd name="T51" fmla="*/ 946 h 3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2" h="3075">
                  <a:moveTo>
                    <a:pt x="1892" y="1183"/>
                  </a:moveTo>
                  <a:lnTo>
                    <a:pt x="2129" y="1183"/>
                  </a:lnTo>
                  <a:lnTo>
                    <a:pt x="1301" y="0"/>
                  </a:lnTo>
                  <a:lnTo>
                    <a:pt x="473" y="1183"/>
                  </a:lnTo>
                  <a:lnTo>
                    <a:pt x="709" y="1183"/>
                  </a:lnTo>
                  <a:lnTo>
                    <a:pt x="0" y="2129"/>
                  </a:lnTo>
                  <a:lnTo>
                    <a:pt x="1183" y="2129"/>
                  </a:lnTo>
                  <a:lnTo>
                    <a:pt x="1183" y="2838"/>
                  </a:lnTo>
                  <a:lnTo>
                    <a:pt x="1419" y="3075"/>
                  </a:lnTo>
                  <a:lnTo>
                    <a:pt x="1419" y="2129"/>
                  </a:lnTo>
                  <a:lnTo>
                    <a:pt x="2602" y="2129"/>
                  </a:lnTo>
                  <a:lnTo>
                    <a:pt x="1892" y="1183"/>
                  </a:lnTo>
                  <a:close/>
                  <a:moveTo>
                    <a:pt x="1183" y="1892"/>
                  </a:moveTo>
                  <a:lnTo>
                    <a:pt x="473" y="1892"/>
                  </a:lnTo>
                  <a:lnTo>
                    <a:pt x="899" y="1325"/>
                  </a:lnTo>
                  <a:lnTo>
                    <a:pt x="1183" y="946"/>
                  </a:lnTo>
                  <a:lnTo>
                    <a:pt x="1183" y="1892"/>
                  </a:lnTo>
                  <a:close/>
                  <a:moveTo>
                    <a:pt x="927" y="946"/>
                  </a:moveTo>
                  <a:lnTo>
                    <a:pt x="1301" y="413"/>
                  </a:lnTo>
                  <a:lnTo>
                    <a:pt x="1675" y="946"/>
                  </a:lnTo>
                  <a:lnTo>
                    <a:pt x="1419" y="946"/>
                  </a:lnTo>
                  <a:lnTo>
                    <a:pt x="1703" y="1325"/>
                  </a:lnTo>
                  <a:lnTo>
                    <a:pt x="2129" y="1892"/>
                  </a:lnTo>
                  <a:lnTo>
                    <a:pt x="1419" y="1892"/>
                  </a:lnTo>
                  <a:lnTo>
                    <a:pt x="1419" y="946"/>
                  </a:lnTo>
                  <a:lnTo>
                    <a:pt x="927" y="9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0" name="AutoShape 3"/>
            <p:cNvSpPr>
              <a:spLocks noChangeAspect="1" noChangeArrowheads="1" noTextEdit="1"/>
            </p:cNvSpPr>
            <p:nvPr userDrawn="1"/>
          </p:nvSpPr>
          <p:spPr bwMode="ltGray">
            <a:xfrm>
              <a:off x="1507" y="-1491"/>
              <a:ext cx="2601" cy="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1581" name="Group 1580"/>
          <p:cNvGrpSpPr/>
          <p:nvPr userDrawn="1"/>
        </p:nvGrpSpPr>
        <p:grpSpPr bwMode="ltGray">
          <a:xfrm>
            <a:off x="9323169" y="3490136"/>
            <a:ext cx="2540884" cy="2342523"/>
            <a:chOff x="900113" y="2241551"/>
            <a:chExt cx="427038" cy="393700"/>
          </a:xfrm>
          <a:solidFill>
            <a:schemeClr val="accent5"/>
          </a:solidFill>
        </p:grpSpPr>
        <p:sp>
          <p:nvSpPr>
            <p:cNvPr id="1582" name="Freeform 55"/>
            <p:cNvSpPr>
              <a:spLocks/>
            </p:cNvSpPr>
            <p:nvPr/>
          </p:nvSpPr>
          <p:spPr bwMode="ltGray">
            <a:xfrm>
              <a:off x="1195388" y="2447926"/>
              <a:ext cx="131763" cy="120650"/>
            </a:xfrm>
            <a:custGeom>
              <a:avLst/>
              <a:gdLst>
                <a:gd name="T0" fmla="*/ 165 w 235"/>
                <a:gd name="T1" fmla="*/ 1 h 214"/>
                <a:gd name="T2" fmla="*/ 141 w 235"/>
                <a:gd name="T3" fmla="*/ 18 h 214"/>
                <a:gd name="T4" fmla="*/ 135 w 235"/>
                <a:gd name="T5" fmla="*/ 22 h 214"/>
                <a:gd name="T6" fmla="*/ 112 w 235"/>
                <a:gd name="T7" fmla="*/ 41 h 214"/>
                <a:gd name="T8" fmla="*/ 68 w 235"/>
                <a:gd name="T9" fmla="*/ 73 h 214"/>
                <a:gd name="T10" fmla="*/ 26 w 235"/>
                <a:gd name="T11" fmla="*/ 109 h 214"/>
                <a:gd name="T12" fmla="*/ 2 w 235"/>
                <a:gd name="T13" fmla="*/ 133 h 214"/>
                <a:gd name="T14" fmla="*/ 0 w 235"/>
                <a:gd name="T15" fmla="*/ 136 h 214"/>
                <a:gd name="T16" fmla="*/ 4 w 235"/>
                <a:gd name="T17" fmla="*/ 141 h 214"/>
                <a:gd name="T18" fmla="*/ 44 w 235"/>
                <a:gd name="T19" fmla="*/ 110 h 214"/>
                <a:gd name="T20" fmla="*/ 65 w 235"/>
                <a:gd name="T21" fmla="*/ 96 h 214"/>
                <a:gd name="T22" fmla="*/ 107 w 235"/>
                <a:gd name="T23" fmla="*/ 67 h 214"/>
                <a:gd name="T24" fmla="*/ 132 w 235"/>
                <a:gd name="T25" fmla="*/ 53 h 214"/>
                <a:gd name="T26" fmla="*/ 147 w 235"/>
                <a:gd name="T27" fmla="*/ 44 h 214"/>
                <a:gd name="T28" fmla="*/ 149 w 235"/>
                <a:gd name="T29" fmla="*/ 43 h 214"/>
                <a:gd name="T30" fmla="*/ 150 w 235"/>
                <a:gd name="T31" fmla="*/ 43 h 214"/>
                <a:gd name="T32" fmla="*/ 150 w 235"/>
                <a:gd name="T33" fmla="*/ 44 h 214"/>
                <a:gd name="T34" fmla="*/ 150 w 235"/>
                <a:gd name="T35" fmla="*/ 44 h 214"/>
                <a:gd name="T36" fmla="*/ 150 w 235"/>
                <a:gd name="T37" fmla="*/ 44 h 214"/>
                <a:gd name="T38" fmla="*/ 157 w 235"/>
                <a:gd name="T39" fmla="*/ 69 h 214"/>
                <a:gd name="T40" fmla="*/ 181 w 235"/>
                <a:gd name="T41" fmla="*/ 140 h 214"/>
                <a:gd name="T42" fmla="*/ 200 w 235"/>
                <a:gd name="T43" fmla="*/ 191 h 214"/>
                <a:gd name="T44" fmla="*/ 214 w 235"/>
                <a:gd name="T45" fmla="*/ 213 h 214"/>
                <a:gd name="T46" fmla="*/ 222 w 235"/>
                <a:gd name="T47" fmla="*/ 214 h 214"/>
                <a:gd name="T48" fmla="*/ 233 w 235"/>
                <a:gd name="T49" fmla="*/ 208 h 214"/>
                <a:gd name="T50" fmla="*/ 228 w 235"/>
                <a:gd name="T51" fmla="*/ 177 h 214"/>
                <a:gd name="T52" fmla="*/ 218 w 235"/>
                <a:gd name="T53" fmla="*/ 150 h 214"/>
                <a:gd name="T54" fmla="*/ 206 w 235"/>
                <a:gd name="T55" fmla="*/ 118 h 214"/>
                <a:gd name="T56" fmla="*/ 186 w 235"/>
                <a:gd name="T57" fmla="*/ 56 h 214"/>
                <a:gd name="T58" fmla="*/ 180 w 235"/>
                <a:gd name="T59" fmla="*/ 38 h 214"/>
                <a:gd name="T60" fmla="*/ 172 w 235"/>
                <a:gd name="T61" fmla="*/ 13 h 214"/>
                <a:gd name="T62" fmla="*/ 168 w 235"/>
                <a:gd name="T63" fmla="*/ 1 h 214"/>
                <a:gd name="T64" fmla="*/ 167 w 235"/>
                <a:gd name="T6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214">
                  <a:moveTo>
                    <a:pt x="167" y="0"/>
                  </a:moveTo>
                  <a:cubicBezTo>
                    <a:pt x="165" y="1"/>
                    <a:pt x="165" y="1"/>
                    <a:pt x="165" y="1"/>
                  </a:cubicBezTo>
                  <a:cubicBezTo>
                    <a:pt x="159" y="5"/>
                    <a:pt x="154" y="9"/>
                    <a:pt x="148" y="13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6" y="21"/>
                    <a:pt x="136" y="22"/>
                    <a:pt x="135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27" y="29"/>
                    <a:pt x="120" y="35"/>
                    <a:pt x="112" y="41"/>
                  </a:cubicBezTo>
                  <a:cubicBezTo>
                    <a:pt x="105" y="46"/>
                    <a:pt x="97" y="51"/>
                    <a:pt x="89" y="56"/>
                  </a:cubicBezTo>
                  <a:cubicBezTo>
                    <a:pt x="82" y="61"/>
                    <a:pt x="75" y="67"/>
                    <a:pt x="68" y="73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0" y="96"/>
                    <a:pt x="33" y="102"/>
                    <a:pt x="26" y="109"/>
                  </a:cubicBezTo>
                  <a:cubicBezTo>
                    <a:pt x="19" y="115"/>
                    <a:pt x="13" y="121"/>
                    <a:pt x="7" y="128"/>
                  </a:cubicBezTo>
                  <a:cubicBezTo>
                    <a:pt x="5" y="130"/>
                    <a:pt x="4" y="132"/>
                    <a:pt x="2" y="133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0" y="135"/>
                    <a:pt x="0" y="136"/>
                  </a:cubicBezTo>
                  <a:cubicBezTo>
                    <a:pt x="0" y="136"/>
                    <a:pt x="1" y="137"/>
                    <a:pt x="1" y="138"/>
                  </a:cubicBezTo>
                  <a:cubicBezTo>
                    <a:pt x="2" y="140"/>
                    <a:pt x="4" y="141"/>
                    <a:pt x="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18" y="130"/>
                    <a:pt x="30" y="119"/>
                    <a:pt x="44" y="110"/>
                  </a:cubicBezTo>
                  <a:cubicBezTo>
                    <a:pt x="47" y="108"/>
                    <a:pt x="51" y="106"/>
                    <a:pt x="54" y="103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72" y="91"/>
                    <a:pt x="78" y="86"/>
                    <a:pt x="85" y="81"/>
                  </a:cubicBezTo>
                  <a:cubicBezTo>
                    <a:pt x="92" y="76"/>
                    <a:pt x="99" y="71"/>
                    <a:pt x="107" y="67"/>
                  </a:cubicBezTo>
                  <a:cubicBezTo>
                    <a:pt x="110" y="65"/>
                    <a:pt x="114" y="63"/>
                    <a:pt x="117" y="61"/>
                  </a:cubicBezTo>
                  <a:cubicBezTo>
                    <a:pt x="121" y="59"/>
                    <a:pt x="127" y="56"/>
                    <a:pt x="132" y="53"/>
                  </a:cubicBezTo>
                  <a:cubicBezTo>
                    <a:pt x="135" y="51"/>
                    <a:pt x="139" y="49"/>
                    <a:pt x="142" y="47"/>
                  </a:cubicBezTo>
                  <a:cubicBezTo>
                    <a:pt x="144" y="46"/>
                    <a:pt x="145" y="45"/>
                    <a:pt x="147" y="44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0" y="43"/>
                    <a:pt x="150" y="42"/>
                    <a:pt x="150" y="42"/>
                  </a:cubicBezTo>
                  <a:cubicBezTo>
                    <a:pt x="150" y="42"/>
                    <a:pt x="150" y="42"/>
                    <a:pt x="150" y="43"/>
                  </a:cubicBezTo>
                  <a:cubicBezTo>
                    <a:pt x="150" y="43"/>
                    <a:pt x="150" y="43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2" y="53"/>
                    <a:pt x="155" y="61"/>
                    <a:pt x="157" y="69"/>
                  </a:cubicBezTo>
                  <a:cubicBezTo>
                    <a:pt x="161" y="82"/>
                    <a:pt x="165" y="94"/>
                    <a:pt x="169" y="107"/>
                  </a:cubicBezTo>
                  <a:cubicBezTo>
                    <a:pt x="173" y="118"/>
                    <a:pt x="177" y="129"/>
                    <a:pt x="181" y="140"/>
                  </a:cubicBezTo>
                  <a:cubicBezTo>
                    <a:pt x="185" y="152"/>
                    <a:pt x="189" y="163"/>
                    <a:pt x="194" y="174"/>
                  </a:cubicBezTo>
                  <a:cubicBezTo>
                    <a:pt x="200" y="191"/>
                    <a:pt x="200" y="191"/>
                    <a:pt x="200" y="191"/>
                  </a:cubicBezTo>
                  <a:cubicBezTo>
                    <a:pt x="202" y="197"/>
                    <a:pt x="204" y="204"/>
                    <a:pt x="208" y="209"/>
                  </a:cubicBezTo>
                  <a:cubicBezTo>
                    <a:pt x="209" y="211"/>
                    <a:pt x="210" y="213"/>
                    <a:pt x="214" y="213"/>
                  </a:cubicBezTo>
                  <a:cubicBezTo>
                    <a:pt x="216" y="214"/>
                    <a:pt x="219" y="214"/>
                    <a:pt x="221" y="214"/>
                  </a:cubicBezTo>
                  <a:cubicBezTo>
                    <a:pt x="221" y="214"/>
                    <a:pt x="221" y="214"/>
                    <a:pt x="222" y="214"/>
                  </a:cubicBezTo>
                  <a:cubicBezTo>
                    <a:pt x="224" y="214"/>
                    <a:pt x="226" y="214"/>
                    <a:pt x="229" y="213"/>
                  </a:cubicBezTo>
                  <a:cubicBezTo>
                    <a:pt x="232" y="211"/>
                    <a:pt x="233" y="210"/>
                    <a:pt x="233" y="208"/>
                  </a:cubicBezTo>
                  <a:cubicBezTo>
                    <a:pt x="235" y="205"/>
                    <a:pt x="234" y="202"/>
                    <a:pt x="233" y="199"/>
                  </a:cubicBezTo>
                  <a:cubicBezTo>
                    <a:pt x="232" y="192"/>
                    <a:pt x="230" y="184"/>
                    <a:pt x="228" y="177"/>
                  </a:cubicBezTo>
                  <a:cubicBezTo>
                    <a:pt x="227" y="173"/>
                    <a:pt x="225" y="170"/>
                    <a:pt x="224" y="166"/>
                  </a:cubicBezTo>
                  <a:cubicBezTo>
                    <a:pt x="218" y="150"/>
                    <a:pt x="218" y="150"/>
                    <a:pt x="218" y="150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06" y="118"/>
                    <a:pt x="206" y="118"/>
                    <a:pt x="206" y="118"/>
                  </a:cubicBezTo>
                  <a:cubicBezTo>
                    <a:pt x="201" y="106"/>
                    <a:pt x="198" y="93"/>
                    <a:pt x="194" y="80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2" y="44"/>
                    <a:pt x="182" y="44"/>
                    <a:pt x="182" y="44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1" y="10"/>
                    <a:pt x="170" y="7"/>
                    <a:pt x="169" y="5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3" name="Freeform 56"/>
            <p:cNvSpPr>
              <a:spLocks/>
            </p:cNvSpPr>
            <p:nvPr/>
          </p:nvSpPr>
          <p:spPr bwMode="ltGray">
            <a:xfrm>
              <a:off x="900113" y="2241551"/>
              <a:ext cx="376238" cy="393700"/>
            </a:xfrm>
            <a:custGeom>
              <a:avLst/>
              <a:gdLst>
                <a:gd name="T0" fmla="*/ 211 w 667"/>
                <a:gd name="T1" fmla="*/ 30 h 701"/>
                <a:gd name="T2" fmla="*/ 185 w 667"/>
                <a:gd name="T3" fmla="*/ 43 h 701"/>
                <a:gd name="T4" fmla="*/ 166 w 667"/>
                <a:gd name="T5" fmla="*/ 54 h 701"/>
                <a:gd name="T6" fmla="*/ 148 w 667"/>
                <a:gd name="T7" fmla="*/ 66 h 701"/>
                <a:gd name="T8" fmla="*/ 71 w 667"/>
                <a:gd name="T9" fmla="*/ 142 h 701"/>
                <a:gd name="T10" fmla="*/ 55 w 667"/>
                <a:gd name="T11" fmla="*/ 166 h 701"/>
                <a:gd name="T12" fmla="*/ 23 w 667"/>
                <a:gd name="T13" fmla="*/ 232 h 701"/>
                <a:gd name="T14" fmla="*/ 13 w 667"/>
                <a:gd name="T15" fmla="*/ 263 h 701"/>
                <a:gd name="T16" fmla="*/ 7 w 667"/>
                <a:gd name="T17" fmla="*/ 289 h 701"/>
                <a:gd name="T18" fmla="*/ 3 w 667"/>
                <a:gd name="T19" fmla="*/ 315 h 701"/>
                <a:gd name="T20" fmla="*/ 1 w 667"/>
                <a:gd name="T21" fmla="*/ 349 h 701"/>
                <a:gd name="T22" fmla="*/ 1 w 667"/>
                <a:gd name="T23" fmla="*/ 385 h 701"/>
                <a:gd name="T24" fmla="*/ 2 w 667"/>
                <a:gd name="T25" fmla="*/ 400 h 701"/>
                <a:gd name="T26" fmla="*/ 6 w 667"/>
                <a:gd name="T27" fmla="*/ 429 h 701"/>
                <a:gd name="T28" fmla="*/ 90 w 667"/>
                <a:gd name="T29" fmla="*/ 598 h 701"/>
                <a:gd name="T30" fmla="*/ 327 w 667"/>
                <a:gd name="T31" fmla="*/ 701 h 701"/>
                <a:gd name="T32" fmla="*/ 407 w 667"/>
                <a:gd name="T33" fmla="*/ 697 h 701"/>
                <a:gd name="T34" fmla="*/ 559 w 667"/>
                <a:gd name="T35" fmla="*/ 642 h 701"/>
                <a:gd name="T36" fmla="*/ 607 w 667"/>
                <a:gd name="T37" fmla="*/ 605 h 701"/>
                <a:gd name="T38" fmla="*/ 665 w 667"/>
                <a:gd name="T39" fmla="*/ 512 h 701"/>
                <a:gd name="T40" fmla="*/ 667 w 667"/>
                <a:gd name="T41" fmla="*/ 498 h 701"/>
                <a:gd name="T42" fmla="*/ 657 w 667"/>
                <a:gd name="T43" fmla="*/ 476 h 701"/>
                <a:gd name="T44" fmla="*/ 646 w 667"/>
                <a:gd name="T45" fmla="*/ 478 h 701"/>
                <a:gd name="T46" fmla="*/ 636 w 667"/>
                <a:gd name="T47" fmla="*/ 515 h 701"/>
                <a:gd name="T48" fmla="*/ 632 w 667"/>
                <a:gd name="T49" fmla="*/ 525 h 701"/>
                <a:gd name="T50" fmla="*/ 617 w 667"/>
                <a:gd name="T51" fmla="*/ 548 h 701"/>
                <a:gd name="T52" fmla="*/ 582 w 667"/>
                <a:gd name="T53" fmla="*/ 586 h 701"/>
                <a:gd name="T54" fmla="*/ 448 w 667"/>
                <a:gd name="T55" fmla="*/ 658 h 701"/>
                <a:gd name="T56" fmla="*/ 334 w 667"/>
                <a:gd name="T57" fmla="*/ 670 h 701"/>
                <a:gd name="T58" fmla="*/ 176 w 667"/>
                <a:gd name="T59" fmla="*/ 629 h 701"/>
                <a:gd name="T60" fmla="*/ 138 w 667"/>
                <a:gd name="T61" fmla="*/ 601 h 701"/>
                <a:gd name="T62" fmla="*/ 48 w 667"/>
                <a:gd name="T63" fmla="*/ 470 h 701"/>
                <a:gd name="T64" fmla="*/ 32 w 667"/>
                <a:gd name="T65" fmla="*/ 404 h 701"/>
                <a:gd name="T66" fmla="*/ 28 w 667"/>
                <a:gd name="T67" fmla="*/ 373 h 701"/>
                <a:gd name="T68" fmla="*/ 28 w 667"/>
                <a:gd name="T69" fmla="*/ 344 h 701"/>
                <a:gd name="T70" fmla="*/ 41 w 667"/>
                <a:gd name="T71" fmla="*/ 259 h 701"/>
                <a:gd name="T72" fmla="*/ 74 w 667"/>
                <a:gd name="T73" fmla="*/ 176 h 701"/>
                <a:gd name="T74" fmla="*/ 81 w 667"/>
                <a:gd name="T75" fmla="*/ 164 h 701"/>
                <a:gd name="T76" fmla="*/ 108 w 667"/>
                <a:gd name="T77" fmla="*/ 128 h 701"/>
                <a:gd name="T78" fmla="*/ 174 w 667"/>
                <a:gd name="T79" fmla="*/ 71 h 701"/>
                <a:gd name="T80" fmla="*/ 352 w 667"/>
                <a:gd name="T81" fmla="*/ 15 h 701"/>
                <a:gd name="T82" fmla="*/ 563 w 667"/>
                <a:gd name="T83" fmla="*/ 88 h 701"/>
                <a:gd name="T84" fmla="*/ 628 w 667"/>
                <a:gd name="T85" fmla="*/ 149 h 701"/>
                <a:gd name="T86" fmla="*/ 639 w 667"/>
                <a:gd name="T87" fmla="*/ 163 h 701"/>
                <a:gd name="T88" fmla="*/ 605 w 667"/>
                <a:gd name="T89" fmla="*/ 110 h 701"/>
                <a:gd name="T90" fmla="*/ 573 w 667"/>
                <a:gd name="T91" fmla="*/ 83 h 701"/>
                <a:gd name="T92" fmla="*/ 562 w 667"/>
                <a:gd name="T93" fmla="*/ 75 h 701"/>
                <a:gd name="T94" fmla="*/ 539 w 667"/>
                <a:gd name="T95" fmla="*/ 59 h 701"/>
                <a:gd name="T96" fmla="*/ 515 w 667"/>
                <a:gd name="T97" fmla="*/ 45 h 701"/>
                <a:gd name="T98" fmla="*/ 451 w 667"/>
                <a:gd name="T99" fmla="*/ 17 h 701"/>
                <a:gd name="T100" fmla="*/ 409 w 667"/>
                <a:gd name="T101" fmla="*/ 6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7" h="701">
                  <a:moveTo>
                    <a:pt x="349" y="0"/>
                  </a:moveTo>
                  <a:cubicBezTo>
                    <a:pt x="311" y="0"/>
                    <a:pt x="274" y="6"/>
                    <a:pt x="238" y="19"/>
                  </a:cubicBezTo>
                  <a:cubicBezTo>
                    <a:pt x="229" y="22"/>
                    <a:pt x="220" y="26"/>
                    <a:pt x="211" y="30"/>
                  </a:cubicBezTo>
                  <a:cubicBezTo>
                    <a:pt x="198" y="36"/>
                    <a:pt x="198" y="36"/>
                    <a:pt x="198" y="36"/>
                  </a:cubicBezTo>
                  <a:cubicBezTo>
                    <a:pt x="196" y="37"/>
                    <a:pt x="194" y="38"/>
                    <a:pt x="191" y="39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3" y="44"/>
                    <a:pt x="181" y="45"/>
                    <a:pt x="179" y="46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36" y="75"/>
                    <a:pt x="136" y="75"/>
                    <a:pt x="136" y="75"/>
                  </a:cubicBezTo>
                  <a:cubicBezTo>
                    <a:pt x="121" y="87"/>
                    <a:pt x="107" y="101"/>
                    <a:pt x="93" y="115"/>
                  </a:cubicBezTo>
                  <a:cubicBezTo>
                    <a:pt x="87" y="122"/>
                    <a:pt x="79" y="131"/>
                    <a:pt x="71" y="142"/>
                  </a:cubicBezTo>
                  <a:cubicBezTo>
                    <a:pt x="67" y="147"/>
                    <a:pt x="64" y="152"/>
                    <a:pt x="60" y="158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6" y="163"/>
                    <a:pt x="56" y="165"/>
                    <a:pt x="55" y="166"/>
                  </a:cubicBezTo>
                  <a:cubicBezTo>
                    <a:pt x="53" y="169"/>
                    <a:pt x="51" y="172"/>
                    <a:pt x="50" y="175"/>
                  </a:cubicBezTo>
                  <a:cubicBezTo>
                    <a:pt x="40" y="192"/>
                    <a:pt x="32" y="208"/>
                    <a:pt x="26" y="225"/>
                  </a:cubicBezTo>
                  <a:cubicBezTo>
                    <a:pt x="25" y="228"/>
                    <a:pt x="24" y="230"/>
                    <a:pt x="23" y="232"/>
                  </a:cubicBezTo>
                  <a:cubicBezTo>
                    <a:pt x="22" y="234"/>
                    <a:pt x="22" y="236"/>
                    <a:pt x="21" y="238"/>
                  </a:cubicBezTo>
                  <a:cubicBezTo>
                    <a:pt x="20" y="242"/>
                    <a:pt x="18" y="247"/>
                    <a:pt x="17" y="251"/>
                  </a:cubicBezTo>
                  <a:cubicBezTo>
                    <a:pt x="16" y="255"/>
                    <a:pt x="15" y="259"/>
                    <a:pt x="13" y="263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1" y="272"/>
                    <a:pt x="11" y="274"/>
                    <a:pt x="10" y="276"/>
                  </a:cubicBezTo>
                  <a:cubicBezTo>
                    <a:pt x="9" y="281"/>
                    <a:pt x="8" y="285"/>
                    <a:pt x="7" y="289"/>
                  </a:cubicBezTo>
                  <a:cubicBezTo>
                    <a:pt x="7" y="293"/>
                    <a:pt x="6" y="298"/>
                    <a:pt x="5" y="302"/>
                  </a:cubicBezTo>
                  <a:cubicBezTo>
                    <a:pt x="5" y="304"/>
                    <a:pt x="5" y="306"/>
                    <a:pt x="4" y="309"/>
                  </a:cubicBezTo>
                  <a:cubicBezTo>
                    <a:pt x="4" y="311"/>
                    <a:pt x="4" y="313"/>
                    <a:pt x="3" y="315"/>
                  </a:cubicBezTo>
                  <a:cubicBezTo>
                    <a:pt x="3" y="320"/>
                    <a:pt x="2" y="324"/>
                    <a:pt x="2" y="329"/>
                  </a:cubicBezTo>
                  <a:cubicBezTo>
                    <a:pt x="2" y="333"/>
                    <a:pt x="1" y="338"/>
                    <a:pt x="1" y="342"/>
                  </a:cubicBezTo>
                  <a:cubicBezTo>
                    <a:pt x="1" y="345"/>
                    <a:pt x="1" y="347"/>
                    <a:pt x="1" y="349"/>
                  </a:cubicBezTo>
                  <a:cubicBezTo>
                    <a:pt x="1" y="352"/>
                    <a:pt x="1" y="354"/>
                    <a:pt x="1" y="356"/>
                  </a:cubicBezTo>
                  <a:cubicBezTo>
                    <a:pt x="0" y="361"/>
                    <a:pt x="0" y="366"/>
                    <a:pt x="0" y="370"/>
                  </a:cubicBezTo>
                  <a:cubicBezTo>
                    <a:pt x="1" y="375"/>
                    <a:pt x="1" y="380"/>
                    <a:pt x="1" y="385"/>
                  </a:cubicBezTo>
                  <a:cubicBezTo>
                    <a:pt x="1" y="389"/>
                    <a:pt x="1" y="389"/>
                    <a:pt x="1" y="389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3" y="407"/>
                    <a:pt x="3" y="407"/>
                    <a:pt x="3" y="407"/>
                  </a:cubicBezTo>
                  <a:cubicBezTo>
                    <a:pt x="3" y="409"/>
                    <a:pt x="3" y="412"/>
                    <a:pt x="4" y="414"/>
                  </a:cubicBezTo>
                  <a:cubicBezTo>
                    <a:pt x="6" y="429"/>
                    <a:pt x="6" y="429"/>
                    <a:pt x="6" y="429"/>
                  </a:cubicBezTo>
                  <a:cubicBezTo>
                    <a:pt x="7" y="434"/>
                    <a:pt x="8" y="438"/>
                    <a:pt x="9" y="443"/>
                  </a:cubicBezTo>
                  <a:cubicBezTo>
                    <a:pt x="13" y="462"/>
                    <a:pt x="19" y="481"/>
                    <a:pt x="27" y="499"/>
                  </a:cubicBezTo>
                  <a:cubicBezTo>
                    <a:pt x="43" y="536"/>
                    <a:pt x="64" y="569"/>
                    <a:pt x="90" y="598"/>
                  </a:cubicBezTo>
                  <a:cubicBezTo>
                    <a:pt x="111" y="621"/>
                    <a:pt x="135" y="641"/>
                    <a:pt x="161" y="657"/>
                  </a:cubicBezTo>
                  <a:cubicBezTo>
                    <a:pt x="187" y="673"/>
                    <a:pt x="216" y="685"/>
                    <a:pt x="246" y="692"/>
                  </a:cubicBezTo>
                  <a:cubicBezTo>
                    <a:pt x="273" y="698"/>
                    <a:pt x="300" y="700"/>
                    <a:pt x="327" y="701"/>
                  </a:cubicBezTo>
                  <a:cubicBezTo>
                    <a:pt x="330" y="701"/>
                    <a:pt x="333" y="701"/>
                    <a:pt x="335" y="701"/>
                  </a:cubicBezTo>
                  <a:cubicBezTo>
                    <a:pt x="346" y="701"/>
                    <a:pt x="356" y="700"/>
                    <a:pt x="367" y="700"/>
                  </a:cubicBezTo>
                  <a:cubicBezTo>
                    <a:pt x="380" y="699"/>
                    <a:pt x="394" y="698"/>
                    <a:pt x="407" y="697"/>
                  </a:cubicBezTo>
                  <a:cubicBezTo>
                    <a:pt x="421" y="695"/>
                    <a:pt x="434" y="693"/>
                    <a:pt x="447" y="690"/>
                  </a:cubicBezTo>
                  <a:cubicBezTo>
                    <a:pt x="461" y="687"/>
                    <a:pt x="474" y="683"/>
                    <a:pt x="487" y="679"/>
                  </a:cubicBezTo>
                  <a:cubicBezTo>
                    <a:pt x="512" y="669"/>
                    <a:pt x="537" y="657"/>
                    <a:pt x="559" y="642"/>
                  </a:cubicBezTo>
                  <a:cubicBezTo>
                    <a:pt x="571" y="635"/>
                    <a:pt x="581" y="627"/>
                    <a:pt x="592" y="618"/>
                  </a:cubicBezTo>
                  <a:cubicBezTo>
                    <a:pt x="599" y="612"/>
                    <a:pt x="599" y="612"/>
                    <a:pt x="599" y="612"/>
                  </a:cubicBezTo>
                  <a:cubicBezTo>
                    <a:pt x="602" y="610"/>
                    <a:pt x="604" y="607"/>
                    <a:pt x="607" y="605"/>
                  </a:cubicBezTo>
                  <a:cubicBezTo>
                    <a:pt x="612" y="601"/>
                    <a:pt x="617" y="596"/>
                    <a:pt x="621" y="591"/>
                  </a:cubicBezTo>
                  <a:cubicBezTo>
                    <a:pt x="631" y="580"/>
                    <a:pt x="641" y="568"/>
                    <a:pt x="649" y="555"/>
                  </a:cubicBezTo>
                  <a:cubicBezTo>
                    <a:pt x="656" y="541"/>
                    <a:pt x="662" y="527"/>
                    <a:pt x="665" y="512"/>
                  </a:cubicBezTo>
                  <a:cubicBezTo>
                    <a:pt x="665" y="511"/>
                    <a:pt x="666" y="510"/>
                    <a:pt x="666" y="509"/>
                  </a:cubicBezTo>
                  <a:cubicBezTo>
                    <a:pt x="666" y="508"/>
                    <a:pt x="666" y="506"/>
                    <a:pt x="666" y="505"/>
                  </a:cubicBezTo>
                  <a:cubicBezTo>
                    <a:pt x="666" y="503"/>
                    <a:pt x="667" y="501"/>
                    <a:pt x="667" y="498"/>
                  </a:cubicBezTo>
                  <a:cubicBezTo>
                    <a:pt x="666" y="494"/>
                    <a:pt x="666" y="490"/>
                    <a:pt x="664" y="487"/>
                  </a:cubicBezTo>
                  <a:cubicBezTo>
                    <a:pt x="663" y="485"/>
                    <a:pt x="662" y="483"/>
                    <a:pt x="661" y="481"/>
                  </a:cubicBezTo>
                  <a:cubicBezTo>
                    <a:pt x="660" y="479"/>
                    <a:pt x="658" y="477"/>
                    <a:pt x="657" y="476"/>
                  </a:cubicBezTo>
                  <a:cubicBezTo>
                    <a:pt x="655" y="475"/>
                    <a:pt x="653" y="473"/>
                    <a:pt x="651" y="473"/>
                  </a:cubicBezTo>
                  <a:cubicBezTo>
                    <a:pt x="651" y="473"/>
                    <a:pt x="650" y="473"/>
                    <a:pt x="650" y="474"/>
                  </a:cubicBezTo>
                  <a:cubicBezTo>
                    <a:pt x="648" y="474"/>
                    <a:pt x="647" y="476"/>
                    <a:pt x="646" y="478"/>
                  </a:cubicBezTo>
                  <a:cubicBezTo>
                    <a:pt x="646" y="479"/>
                    <a:pt x="646" y="481"/>
                    <a:pt x="645" y="482"/>
                  </a:cubicBezTo>
                  <a:cubicBezTo>
                    <a:pt x="645" y="483"/>
                    <a:pt x="645" y="484"/>
                    <a:pt x="644" y="485"/>
                  </a:cubicBezTo>
                  <a:cubicBezTo>
                    <a:pt x="642" y="495"/>
                    <a:pt x="640" y="505"/>
                    <a:pt x="636" y="515"/>
                  </a:cubicBezTo>
                  <a:cubicBezTo>
                    <a:pt x="635" y="517"/>
                    <a:pt x="635" y="517"/>
                    <a:pt x="635" y="517"/>
                  </a:cubicBezTo>
                  <a:cubicBezTo>
                    <a:pt x="634" y="520"/>
                    <a:pt x="634" y="520"/>
                    <a:pt x="634" y="520"/>
                  </a:cubicBezTo>
                  <a:cubicBezTo>
                    <a:pt x="633" y="521"/>
                    <a:pt x="632" y="523"/>
                    <a:pt x="632" y="525"/>
                  </a:cubicBezTo>
                  <a:cubicBezTo>
                    <a:pt x="630" y="528"/>
                    <a:pt x="628" y="531"/>
                    <a:pt x="626" y="534"/>
                  </a:cubicBezTo>
                  <a:cubicBezTo>
                    <a:pt x="625" y="538"/>
                    <a:pt x="622" y="541"/>
                    <a:pt x="620" y="544"/>
                  </a:cubicBezTo>
                  <a:cubicBezTo>
                    <a:pt x="619" y="545"/>
                    <a:pt x="618" y="547"/>
                    <a:pt x="617" y="548"/>
                  </a:cubicBezTo>
                  <a:cubicBezTo>
                    <a:pt x="616" y="550"/>
                    <a:pt x="615" y="551"/>
                    <a:pt x="614" y="553"/>
                  </a:cubicBezTo>
                  <a:cubicBezTo>
                    <a:pt x="609" y="559"/>
                    <a:pt x="604" y="564"/>
                    <a:pt x="599" y="570"/>
                  </a:cubicBezTo>
                  <a:cubicBezTo>
                    <a:pt x="593" y="576"/>
                    <a:pt x="588" y="581"/>
                    <a:pt x="582" y="586"/>
                  </a:cubicBezTo>
                  <a:cubicBezTo>
                    <a:pt x="570" y="596"/>
                    <a:pt x="557" y="606"/>
                    <a:pt x="544" y="615"/>
                  </a:cubicBezTo>
                  <a:cubicBezTo>
                    <a:pt x="525" y="628"/>
                    <a:pt x="504" y="639"/>
                    <a:pt x="482" y="647"/>
                  </a:cubicBezTo>
                  <a:cubicBezTo>
                    <a:pt x="470" y="652"/>
                    <a:pt x="459" y="655"/>
                    <a:pt x="448" y="658"/>
                  </a:cubicBezTo>
                  <a:cubicBezTo>
                    <a:pt x="436" y="661"/>
                    <a:pt x="424" y="663"/>
                    <a:pt x="412" y="665"/>
                  </a:cubicBezTo>
                  <a:cubicBezTo>
                    <a:pt x="389" y="668"/>
                    <a:pt x="364" y="670"/>
                    <a:pt x="340" y="670"/>
                  </a:cubicBezTo>
                  <a:cubicBezTo>
                    <a:pt x="338" y="670"/>
                    <a:pt x="336" y="670"/>
                    <a:pt x="334" y="670"/>
                  </a:cubicBezTo>
                  <a:cubicBezTo>
                    <a:pt x="308" y="670"/>
                    <a:pt x="282" y="668"/>
                    <a:pt x="257" y="663"/>
                  </a:cubicBezTo>
                  <a:cubicBezTo>
                    <a:pt x="231" y="657"/>
                    <a:pt x="205" y="646"/>
                    <a:pt x="181" y="632"/>
                  </a:cubicBezTo>
                  <a:cubicBezTo>
                    <a:pt x="176" y="629"/>
                    <a:pt x="176" y="629"/>
                    <a:pt x="176" y="629"/>
                  </a:cubicBezTo>
                  <a:cubicBezTo>
                    <a:pt x="170" y="625"/>
                    <a:pt x="170" y="625"/>
                    <a:pt x="170" y="625"/>
                  </a:cubicBezTo>
                  <a:cubicBezTo>
                    <a:pt x="166" y="623"/>
                    <a:pt x="163" y="620"/>
                    <a:pt x="159" y="618"/>
                  </a:cubicBezTo>
                  <a:cubicBezTo>
                    <a:pt x="152" y="613"/>
                    <a:pt x="145" y="607"/>
                    <a:pt x="138" y="601"/>
                  </a:cubicBezTo>
                  <a:cubicBezTo>
                    <a:pt x="125" y="590"/>
                    <a:pt x="112" y="577"/>
                    <a:pt x="101" y="563"/>
                  </a:cubicBezTo>
                  <a:cubicBezTo>
                    <a:pt x="90" y="549"/>
                    <a:pt x="80" y="534"/>
                    <a:pt x="71" y="518"/>
                  </a:cubicBezTo>
                  <a:cubicBezTo>
                    <a:pt x="62" y="503"/>
                    <a:pt x="54" y="486"/>
                    <a:pt x="48" y="470"/>
                  </a:cubicBezTo>
                  <a:cubicBezTo>
                    <a:pt x="43" y="454"/>
                    <a:pt x="38" y="438"/>
                    <a:pt x="35" y="422"/>
                  </a:cubicBezTo>
                  <a:cubicBezTo>
                    <a:pt x="34" y="418"/>
                    <a:pt x="33" y="414"/>
                    <a:pt x="33" y="410"/>
                  </a:cubicBezTo>
                  <a:cubicBezTo>
                    <a:pt x="32" y="408"/>
                    <a:pt x="32" y="406"/>
                    <a:pt x="32" y="404"/>
                  </a:cubicBezTo>
                  <a:cubicBezTo>
                    <a:pt x="31" y="398"/>
                    <a:pt x="31" y="398"/>
                    <a:pt x="31" y="398"/>
                  </a:cubicBezTo>
                  <a:cubicBezTo>
                    <a:pt x="30" y="393"/>
                    <a:pt x="30" y="389"/>
                    <a:pt x="29" y="385"/>
                  </a:cubicBezTo>
                  <a:cubicBezTo>
                    <a:pt x="28" y="373"/>
                    <a:pt x="28" y="373"/>
                    <a:pt x="28" y="373"/>
                  </a:cubicBezTo>
                  <a:cubicBezTo>
                    <a:pt x="28" y="368"/>
                    <a:pt x="28" y="363"/>
                    <a:pt x="28" y="358"/>
                  </a:cubicBezTo>
                  <a:cubicBezTo>
                    <a:pt x="28" y="351"/>
                    <a:pt x="28" y="351"/>
                    <a:pt x="28" y="351"/>
                  </a:cubicBezTo>
                  <a:cubicBezTo>
                    <a:pt x="27" y="349"/>
                    <a:pt x="28" y="346"/>
                    <a:pt x="28" y="344"/>
                  </a:cubicBezTo>
                  <a:cubicBezTo>
                    <a:pt x="28" y="339"/>
                    <a:pt x="28" y="334"/>
                    <a:pt x="28" y="330"/>
                  </a:cubicBezTo>
                  <a:cubicBezTo>
                    <a:pt x="30" y="315"/>
                    <a:pt x="30" y="315"/>
                    <a:pt x="30" y="315"/>
                  </a:cubicBezTo>
                  <a:cubicBezTo>
                    <a:pt x="32" y="296"/>
                    <a:pt x="36" y="277"/>
                    <a:pt x="41" y="259"/>
                  </a:cubicBezTo>
                  <a:cubicBezTo>
                    <a:pt x="46" y="240"/>
                    <a:pt x="52" y="221"/>
                    <a:pt x="60" y="203"/>
                  </a:cubicBezTo>
                  <a:cubicBezTo>
                    <a:pt x="67" y="189"/>
                    <a:pt x="67" y="189"/>
                    <a:pt x="67" y="189"/>
                  </a:cubicBezTo>
                  <a:cubicBezTo>
                    <a:pt x="74" y="176"/>
                    <a:pt x="74" y="176"/>
                    <a:pt x="74" y="176"/>
                  </a:cubicBezTo>
                  <a:cubicBezTo>
                    <a:pt x="74" y="175"/>
                    <a:pt x="75" y="174"/>
                    <a:pt x="75" y="173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3" y="162"/>
                    <a:pt x="84" y="159"/>
                    <a:pt x="85" y="157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5" y="143"/>
                    <a:pt x="101" y="136"/>
                    <a:pt x="108" y="12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21" y="114"/>
                    <a:pt x="125" y="110"/>
                    <a:pt x="128" y="107"/>
                  </a:cubicBezTo>
                  <a:cubicBezTo>
                    <a:pt x="142" y="94"/>
                    <a:pt x="158" y="82"/>
                    <a:pt x="174" y="71"/>
                  </a:cubicBezTo>
                  <a:cubicBezTo>
                    <a:pt x="191" y="60"/>
                    <a:pt x="208" y="51"/>
                    <a:pt x="226" y="43"/>
                  </a:cubicBezTo>
                  <a:cubicBezTo>
                    <a:pt x="244" y="35"/>
                    <a:pt x="262" y="28"/>
                    <a:pt x="281" y="24"/>
                  </a:cubicBezTo>
                  <a:cubicBezTo>
                    <a:pt x="304" y="18"/>
                    <a:pt x="328" y="15"/>
                    <a:pt x="352" y="15"/>
                  </a:cubicBezTo>
                  <a:cubicBezTo>
                    <a:pt x="368" y="15"/>
                    <a:pt x="384" y="17"/>
                    <a:pt x="400" y="19"/>
                  </a:cubicBezTo>
                  <a:cubicBezTo>
                    <a:pt x="439" y="25"/>
                    <a:pt x="477" y="38"/>
                    <a:pt x="512" y="56"/>
                  </a:cubicBezTo>
                  <a:cubicBezTo>
                    <a:pt x="530" y="66"/>
                    <a:pt x="547" y="76"/>
                    <a:pt x="563" y="88"/>
                  </a:cubicBezTo>
                  <a:cubicBezTo>
                    <a:pt x="571" y="94"/>
                    <a:pt x="579" y="100"/>
                    <a:pt x="587" y="106"/>
                  </a:cubicBezTo>
                  <a:cubicBezTo>
                    <a:pt x="594" y="113"/>
                    <a:pt x="602" y="120"/>
                    <a:pt x="609" y="127"/>
                  </a:cubicBezTo>
                  <a:cubicBezTo>
                    <a:pt x="616" y="133"/>
                    <a:pt x="622" y="141"/>
                    <a:pt x="628" y="149"/>
                  </a:cubicBezTo>
                  <a:cubicBezTo>
                    <a:pt x="629" y="151"/>
                    <a:pt x="631" y="153"/>
                    <a:pt x="632" y="156"/>
                  </a:cubicBezTo>
                  <a:cubicBezTo>
                    <a:pt x="633" y="158"/>
                    <a:pt x="635" y="161"/>
                    <a:pt x="636" y="162"/>
                  </a:cubicBezTo>
                  <a:cubicBezTo>
                    <a:pt x="636" y="163"/>
                    <a:pt x="638" y="163"/>
                    <a:pt x="639" y="163"/>
                  </a:cubicBezTo>
                  <a:cubicBezTo>
                    <a:pt x="639" y="163"/>
                    <a:pt x="639" y="163"/>
                    <a:pt x="639" y="163"/>
                  </a:cubicBezTo>
                  <a:cubicBezTo>
                    <a:pt x="641" y="163"/>
                    <a:pt x="642" y="160"/>
                    <a:pt x="640" y="156"/>
                  </a:cubicBezTo>
                  <a:cubicBezTo>
                    <a:pt x="631" y="138"/>
                    <a:pt x="618" y="123"/>
                    <a:pt x="605" y="110"/>
                  </a:cubicBezTo>
                  <a:cubicBezTo>
                    <a:pt x="601" y="107"/>
                    <a:pt x="598" y="104"/>
                    <a:pt x="594" y="101"/>
                  </a:cubicBezTo>
                  <a:cubicBezTo>
                    <a:pt x="591" y="98"/>
                    <a:pt x="587" y="95"/>
                    <a:pt x="584" y="92"/>
                  </a:cubicBezTo>
                  <a:cubicBezTo>
                    <a:pt x="573" y="83"/>
                    <a:pt x="573" y="83"/>
                    <a:pt x="573" y="83"/>
                  </a:cubicBezTo>
                  <a:cubicBezTo>
                    <a:pt x="570" y="81"/>
                    <a:pt x="570" y="81"/>
                    <a:pt x="570" y="81"/>
                  </a:cubicBezTo>
                  <a:cubicBezTo>
                    <a:pt x="568" y="79"/>
                    <a:pt x="568" y="79"/>
                    <a:pt x="568" y="79"/>
                  </a:cubicBezTo>
                  <a:cubicBezTo>
                    <a:pt x="562" y="75"/>
                    <a:pt x="562" y="75"/>
                    <a:pt x="562" y="75"/>
                  </a:cubicBezTo>
                  <a:cubicBezTo>
                    <a:pt x="556" y="70"/>
                    <a:pt x="556" y="70"/>
                    <a:pt x="556" y="70"/>
                  </a:cubicBezTo>
                  <a:cubicBezTo>
                    <a:pt x="554" y="69"/>
                    <a:pt x="553" y="68"/>
                    <a:pt x="551" y="67"/>
                  </a:cubicBezTo>
                  <a:cubicBezTo>
                    <a:pt x="547" y="64"/>
                    <a:pt x="543" y="61"/>
                    <a:pt x="539" y="59"/>
                  </a:cubicBezTo>
                  <a:cubicBezTo>
                    <a:pt x="527" y="52"/>
                    <a:pt x="527" y="52"/>
                    <a:pt x="527" y="52"/>
                  </a:cubicBezTo>
                  <a:cubicBezTo>
                    <a:pt x="525" y="50"/>
                    <a:pt x="523" y="49"/>
                    <a:pt x="521" y="48"/>
                  </a:cubicBezTo>
                  <a:cubicBezTo>
                    <a:pt x="515" y="45"/>
                    <a:pt x="515" y="45"/>
                    <a:pt x="515" y="45"/>
                  </a:cubicBezTo>
                  <a:cubicBezTo>
                    <a:pt x="499" y="36"/>
                    <a:pt x="482" y="28"/>
                    <a:pt x="464" y="22"/>
                  </a:cubicBezTo>
                  <a:cubicBezTo>
                    <a:pt x="462" y="21"/>
                    <a:pt x="460" y="20"/>
                    <a:pt x="458" y="19"/>
                  </a:cubicBezTo>
                  <a:cubicBezTo>
                    <a:pt x="451" y="17"/>
                    <a:pt x="451" y="17"/>
                    <a:pt x="451" y="17"/>
                  </a:cubicBezTo>
                  <a:cubicBezTo>
                    <a:pt x="446" y="15"/>
                    <a:pt x="442" y="14"/>
                    <a:pt x="437" y="13"/>
                  </a:cubicBezTo>
                  <a:cubicBezTo>
                    <a:pt x="433" y="11"/>
                    <a:pt x="428" y="10"/>
                    <a:pt x="423" y="9"/>
                  </a:cubicBezTo>
                  <a:cubicBezTo>
                    <a:pt x="419" y="8"/>
                    <a:pt x="414" y="7"/>
                    <a:pt x="409" y="6"/>
                  </a:cubicBezTo>
                  <a:cubicBezTo>
                    <a:pt x="391" y="2"/>
                    <a:pt x="371" y="0"/>
                    <a:pt x="352" y="0"/>
                  </a:cubicBezTo>
                  <a:cubicBezTo>
                    <a:pt x="351" y="0"/>
                    <a:pt x="350" y="0"/>
                    <a:pt x="34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</p:spTree>
    <p:extLst>
      <p:ext uri="{BB962C8B-B14F-4D97-AF65-F5344CB8AC3E}">
        <p14:creationId xmlns:p14="http://schemas.microsoft.com/office/powerpoint/2010/main" val="297425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1" y="1490597"/>
            <a:ext cx="5148456" cy="1938403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1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7F68-3CE0-44D1-B804-C133F449A32C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roup 799"/>
          <p:cNvGrpSpPr/>
          <p:nvPr/>
        </p:nvGrpSpPr>
        <p:grpSpPr bwMode="ltGray">
          <a:xfrm>
            <a:off x="7347037" y="1203769"/>
            <a:ext cx="3635367" cy="4456252"/>
            <a:chOff x="3589338" y="3106738"/>
            <a:chExt cx="541338" cy="663575"/>
          </a:xfrm>
          <a:solidFill>
            <a:schemeClr val="tx2"/>
          </a:solidFill>
        </p:grpSpPr>
        <p:sp>
          <p:nvSpPr>
            <p:cNvPr id="801" name="Freeform 31"/>
            <p:cNvSpPr>
              <a:spLocks/>
            </p:cNvSpPr>
            <p:nvPr/>
          </p:nvSpPr>
          <p:spPr bwMode="ltGray">
            <a:xfrm>
              <a:off x="3709988" y="3468688"/>
              <a:ext cx="180975" cy="60325"/>
            </a:xfrm>
            <a:custGeom>
              <a:avLst/>
              <a:gdLst>
                <a:gd name="T0" fmla="*/ 114 w 114"/>
                <a:gd name="T1" fmla="*/ 0 h 38"/>
                <a:gd name="T2" fmla="*/ 57 w 114"/>
                <a:gd name="T3" fmla="*/ 0 h 38"/>
                <a:gd name="T4" fmla="*/ 0 w 114"/>
                <a:gd name="T5" fmla="*/ 0 h 38"/>
                <a:gd name="T6" fmla="*/ 0 w 114"/>
                <a:gd name="T7" fmla="*/ 19 h 38"/>
                <a:gd name="T8" fmla="*/ 0 w 114"/>
                <a:gd name="T9" fmla="*/ 38 h 38"/>
                <a:gd name="T10" fmla="*/ 57 w 114"/>
                <a:gd name="T11" fmla="*/ 38 h 38"/>
                <a:gd name="T12" fmla="*/ 114 w 114"/>
                <a:gd name="T13" fmla="*/ 38 h 38"/>
                <a:gd name="T14" fmla="*/ 114 w 114"/>
                <a:gd name="T15" fmla="*/ 19 h 38"/>
                <a:gd name="T16" fmla="*/ 114 w 11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8">
                  <a:moveTo>
                    <a:pt x="114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7" y="38"/>
                  </a:lnTo>
                  <a:lnTo>
                    <a:pt x="114" y="38"/>
                  </a:lnTo>
                  <a:lnTo>
                    <a:pt x="114" y="1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2" name="Freeform 32"/>
            <p:cNvSpPr>
              <a:spLocks/>
            </p:cNvSpPr>
            <p:nvPr/>
          </p:nvSpPr>
          <p:spPr bwMode="ltGray">
            <a:xfrm>
              <a:off x="3709988" y="3468688"/>
              <a:ext cx="180975" cy="60325"/>
            </a:xfrm>
            <a:custGeom>
              <a:avLst/>
              <a:gdLst>
                <a:gd name="T0" fmla="*/ 114 w 114"/>
                <a:gd name="T1" fmla="*/ 0 h 38"/>
                <a:gd name="T2" fmla="*/ 57 w 114"/>
                <a:gd name="T3" fmla="*/ 0 h 38"/>
                <a:gd name="T4" fmla="*/ 0 w 114"/>
                <a:gd name="T5" fmla="*/ 0 h 38"/>
                <a:gd name="T6" fmla="*/ 0 w 114"/>
                <a:gd name="T7" fmla="*/ 19 h 38"/>
                <a:gd name="T8" fmla="*/ 0 w 114"/>
                <a:gd name="T9" fmla="*/ 38 h 38"/>
                <a:gd name="T10" fmla="*/ 57 w 114"/>
                <a:gd name="T11" fmla="*/ 38 h 38"/>
                <a:gd name="T12" fmla="*/ 114 w 114"/>
                <a:gd name="T13" fmla="*/ 38 h 38"/>
                <a:gd name="T14" fmla="*/ 114 w 114"/>
                <a:gd name="T15" fmla="*/ 19 h 38"/>
                <a:gd name="T16" fmla="*/ 114 w 11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8">
                  <a:moveTo>
                    <a:pt x="114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7" y="38"/>
                  </a:lnTo>
                  <a:lnTo>
                    <a:pt x="114" y="38"/>
                  </a:lnTo>
                  <a:lnTo>
                    <a:pt x="114" y="19"/>
                  </a:lnTo>
                  <a:lnTo>
                    <a:pt x="114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3" name="Freeform 33"/>
            <p:cNvSpPr>
              <a:spLocks/>
            </p:cNvSpPr>
            <p:nvPr/>
          </p:nvSpPr>
          <p:spPr bwMode="ltGray">
            <a:xfrm>
              <a:off x="3709988" y="3348038"/>
              <a:ext cx="180975" cy="60325"/>
            </a:xfrm>
            <a:custGeom>
              <a:avLst/>
              <a:gdLst>
                <a:gd name="T0" fmla="*/ 114 w 114"/>
                <a:gd name="T1" fmla="*/ 0 h 38"/>
                <a:gd name="T2" fmla="*/ 57 w 114"/>
                <a:gd name="T3" fmla="*/ 0 h 38"/>
                <a:gd name="T4" fmla="*/ 0 w 114"/>
                <a:gd name="T5" fmla="*/ 0 h 38"/>
                <a:gd name="T6" fmla="*/ 0 w 114"/>
                <a:gd name="T7" fmla="*/ 19 h 38"/>
                <a:gd name="T8" fmla="*/ 0 w 114"/>
                <a:gd name="T9" fmla="*/ 38 h 38"/>
                <a:gd name="T10" fmla="*/ 57 w 114"/>
                <a:gd name="T11" fmla="*/ 38 h 38"/>
                <a:gd name="T12" fmla="*/ 114 w 114"/>
                <a:gd name="T13" fmla="*/ 38 h 38"/>
                <a:gd name="T14" fmla="*/ 114 w 114"/>
                <a:gd name="T15" fmla="*/ 19 h 38"/>
                <a:gd name="T16" fmla="*/ 114 w 11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8">
                  <a:moveTo>
                    <a:pt x="114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7" y="38"/>
                  </a:lnTo>
                  <a:lnTo>
                    <a:pt x="114" y="38"/>
                  </a:lnTo>
                  <a:lnTo>
                    <a:pt x="114" y="1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4" name="Freeform 34"/>
            <p:cNvSpPr>
              <a:spLocks/>
            </p:cNvSpPr>
            <p:nvPr/>
          </p:nvSpPr>
          <p:spPr bwMode="ltGray">
            <a:xfrm>
              <a:off x="3709988" y="3348038"/>
              <a:ext cx="180975" cy="60325"/>
            </a:xfrm>
            <a:custGeom>
              <a:avLst/>
              <a:gdLst>
                <a:gd name="T0" fmla="*/ 114 w 114"/>
                <a:gd name="T1" fmla="*/ 0 h 38"/>
                <a:gd name="T2" fmla="*/ 57 w 114"/>
                <a:gd name="T3" fmla="*/ 0 h 38"/>
                <a:gd name="T4" fmla="*/ 0 w 114"/>
                <a:gd name="T5" fmla="*/ 0 h 38"/>
                <a:gd name="T6" fmla="*/ 0 w 114"/>
                <a:gd name="T7" fmla="*/ 19 h 38"/>
                <a:gd name="T8" fmla="*/ 0 w 114"/>
                <a:gd name="T9" fmla="*/ 38 h 38"/>
                <a:gd name="T10" fmla="*/ 57 w 114"/>
                <a:gd name="T11" fmla="*/ 38 h 38"/>
                <a:gd name="T12" fmla="*/ 114 w 114"/>
                <a:gd name="T13" fmla="*/ 38 h 38"/>
                <a:gd name="T14" fmla="*/ 114 w 114"/>
                <a:gd name="T15" fmla="*/ 19 h 38"/>
                <a:gd name="T16" fmla="*/ 114 w 11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8">
                  <a:moveTo>
                    <a:pt x="114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7" y="38"/>
                  </a:lnTo>
                  <a:lnTo>
                    <a:pt x="114" y="38"/>
                  </a:lnTo>
                  <a:lnTo>
                    <a:pt x="114" y="19"/>
                  </a:lnTo>
                  <a:lnTo>
                    <a:pt x="114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5" name="Freeform 35"/>
            <p:cNvSpPr>
              <a:spLocks noEditPoints="1"/>
            </p:cNvSpPr>
            <p:nvPr/>
          </p:nvSpPr>
          <p:spPr bwMode="ltGray">
            <a:xfrm>
              <a:off x="3589338" y="3106738"/>
              <a:ext cx="541338" cy="663575"/>
            </a:xfrm>
            <a:custGeom>
              <a:avLst/>
              <a:gdLst>
                <a:gd name="T0" fmla="*/ 114 w 341"/>
                <a:gd name="T1" fmla="*/ 380 h 418"/>
                <a:gd name="T2" fmla="*/ 114 w 341"/>
                <a:gd name="T3" fmla="*/ 342 h 418"/>
                <a:gd name="T4" fmla="*/ 114 w 341"/>
                <a:gd name="T5" fmla="*/ 342 h 418"/>
                <a:gd name="T6" fmla="*/ 114 w 341"/>
                <a:gd name="T7" fmla="*/ 342 h 418"/>
                <a:gd name="T8" fmla="*/ 265 w 341"/>
                <a:gd name="T9" fmla="*/ 342 h 418"/>
                <a:gd name="T10" fmla="*/ 265 w 341"/>
                <a:gd name="T11" fmla="*/ 114 h 418"/>
                <a:gd name="T12" fmla="*/ 303 w 341"/>
                <a:gd name="T13" fmla="*/ 114 h 418"/>
                <a:gd name="T14" fmla="*/ 303 w 341"/>
                <a:gd name="T15" fmla="*/ 114 h 418"/>
                <a:gd name="T16" fmla="*/ 303 w 341"/>
                <a:gd name="T17" fmla="*/ 380 h 418"/>
                <a:gd name="T18" fmla="*/ 114 w 341"/>
                <a:gd name="T19" fmla="*/ 380 h 418"/>
                <a:gd name="T20" fmla="*/ 114 w 341"/>
                <a:gd name="T21" fmla="*/ 380 h 418"/>
                <a:gd name="T22" fmla="*/ 114 w 341"/>
                <a:gd name="T23" fmla="*/ 380 h 418"/>
                <a:gd name="T24" fmla="*/ 228 w 341"/>
                <a:gd name="T25" fmla="*/ 0 h 418"/>
                <a:gd name="T26" fmla="*/ 76 w 341"/>
                <a:gd name="T27" fmla="*/ 0 h 418"/>
                <a:gd name="T28" fmla="*/ 38 w 341"/>
                <a:gd name="T29" fmla="*/ 38 h 418"/>
                <a:gd name="T30" fmla="*/ 228 w 341"/>
                <a:gd name="T31" fmla="*/ 38 h 418"/>
                <a:gd name="T32" fmla="*/ 228 w 341"/>
                <a:gd name="T33" fmla="*/ 38 h 418"/>
                <a:gd name="T34" fmla="*/ 228 w 341"/>
                <a:gd name="T35" fmla="*/ 304 h 418"/>
                <a:gd name="T36" fmla="*/ 38 w 341"/>
                <a:gd name="T37" fmla="*/ 304 h 418"/>
                <a:gd name="T38" fmla="*/ 38 w 341"/>
                <a:gd name="T39" fmla="*/ 304 h 418"/>
                <a:gd name="T40" fmla="*/ 38 w 341"/>
                <a:gd name="T41" fmla="*/ 38 h 418"/>
                <a:gd name="T42" fmla="*/ 0 w 341"/>
                <a:gd name="T43" fmla="*/ 76 h 418"/>
                <a:gd name="T44" fmla="*/ 0 w 341"/>
                <a:gd name="T45" fmla="*/ 76 h 418"/>
                <a:gd name="T46" fmla="*/ 0 w 341"/>
                <a:gd name="T47" fmla="*/ 342 h 418"/>
                <a:gd name="T48" fmla="*/ 76 w 341"/>
                <a:gd name="T49" fmla="*/ 342 h 418"/>
                <a:gd name="T50" fmla="*/ 76 w 341"/>
                <a:gd name="T51" fmla="*/ 418 h 418"/>
                <a:gd name="T52" fmla="*/ 341 w 341"/>
                <a:gd name="T53" fmla="*/ 418 h 418"/>
                <a:gd name="T54" fmla="*/ 341 w 341"/>
                <a:gd name="T55" fmla="*/ 76 h 418"/>
                <a:gd name="T56" fmla="*/ 265 w 341"/>
                <a:gd name="T57" fmla="*/ 76 h 418"/>
                <a:gd name="T58" fmla="*/ 265 w 341"/>
                <a:gd name="T59" fmla="*/ 0 h 418"/>
                <a:gd name="T60" fmla="*/ 228 w 341"/>
                <a:gd name="T6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1" h="418">
                  <a:moveTo>
                    <a:pt x="114" y="380"/>
                  </a:moveTo>
                  <a:lnTo>
                    <a:pt x="114" y="342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265" y="342"/>
                  </a:lnTo>
                  <a:lnTo>
                    <a:pt x="265" y="114"/>
                  </a:lnTo>
                  <a:lnTo>
                    <a:pt x="303" y="114"/>
                  </a:lnTo>
                  <a:lnTo>
                    <a:pt x="303" y="114"/>
                  </a:lnTo>
                  <a:lnTo>
                    <a:pt x="303" y="380"/>
                  </a:lnTo>
                  <a:lnTo>
                    <a:pt x="114" y="380"/>
                  </a:lnTo>
                  <a:lnTo>
                    <a:pt x="114" y="380"/>
                  </a:lnTo>
                  <a:lnTo>
                    <a:pt x="114" y="380"/>
                  </a:lnTo>
                  <a:close/>
                  <a:moveTo>
                    <a:pt x="228" y="0"/>
                  </a:moveTo>
                  <a:lnTo>
                    <a:pt x="76" y="0"/>
                  </a:lnTo>
                  <a:lnTo>
                    <a:pt x="38" y="38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04"/>
                  </a:lnTo>
                  <a:lnTo>
                    <a:pt x="38" y="304"/>
                  </a:lnTo>
                  <a:lnTo>
                    <a:pt x="38" y="304"/>
                  </a:lnTo>
                  <a:lnTo>
                    <a:pt x="38" y="3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342"/>
                  </a:lnTo>
                  <a:lnTo>
                    <a:pt x="76" y="342"/>
                  </a:lnTo>
                  <a:lnTo>
                    <a:pt x="76" y="418"/>
                  </a:lnTo>
                  <a:lnTo>
                    <a:pt x="341" y="418"/>
                  </a:lnTo>
                  <a:lnTo>
                    <a:pt x="341" y="76"/>
                  </a:lnTo>
                  <a:lnTo>
                    <a:pt x="265" y="76"/>
                  </a:lnTo>
                  <a:lnTo>
                    <a:pt x="265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6" name="Freeform 36"/>
            <p:cNvSpPr>
              <a:spLocks noEditPoints="1"/>
            </p:cNvSpPr>
            <p:nvPr/>
          </p:nvSpPr>
          <p:spPr bwMode="ltGray">
            <a:xfrm>
              <a:off x="3589338" y="3106738"/>
              <a:ext cx="541338" cy="663575"/>
            </a:xfrm>
            <a:custGeom>
              <a:avLst/>
              <a:gdLst>
                <a:gd name="T0" fmla="*/ 114 w 341"/>
                <a:gd name="T1" fmla="*/ 380 h 418"/>
                <a:gd name="T2" fmla="*/ 114 w 341"/>
                <a:gd name="T3" fmla="*/ 342 h 418"/>
                <a:gd name="T4" fmla="*/ 114 w 341"/>
                <a:gd name="T5" fmla="*/ 342 h 418"/>
                <a:gd name="T6" fmla="*/ 114 w 341"/>
                <a:gd name="T7" fmla="*/ 342 h 418"/>
                <a:gd name="T8" fmla="*/ 265 w 341"/>
                <a:gd name="T9" fmla="*/ 342 h 418"/>
                <a:gd name="T10" fmla="*/ 265 w 341"/>
                <a:gd name="T11" fmla="*/ 114 h 418"/>
                <a:gd name="T12" fmla="*/ 303 w 341"/>
                <a:gd name="T13" fmla="*/ 114 h 418"/>
                <a:gd name="T14" fmla="*/ 303 w 341"/>
                <a:gd name="T15" fmla="*/ 114 h 418"/>
                <a:gd name="T16" fmla="*/ 303 w 341"/>
                <a:gd name="T17" fmla="*/ 380 h 418"/>
                <a:gd name="T18" fmla="*/ 114 w 341"/>
                <a:gd name="T19" fmla="*/ 380 h 418"/>
                <a:gd name="T20" fmla="*/ 114 w 341"/>
                <a:gd name="T21" fmla="*/ 380 h 418"/>
                <a:gd name="T22" fmla="*/ 114 w 341"/>
                <a:gd name="T23" fmla="*/ 380 h 418"/>
                <a:gd name="T24" fmla="*/ 228 w 341"/>
                <a:gd name="T25" fmla="*/ 0 h 418"/>
                <a:gd name="T26" fmla="*/ 76 w 341"/>
                <a:gd name="T27" fmla="*/ 0 h 418"/>
                <a:gd name="T28" fmla="*/ 38 w 341"/>
                <a:gd name="T29" fmla="*/ 38 h 418"/>
                <a:gd name="T30" fmla="*/ 228 w 341"/>
                <a:gd name="T31" fmla="*/ 38 h 418"/>
                <a:gd name="T32" fmla="*/ 228 w 341"/>
                <a:gd name="T33" fmla="*/ 38 h 418"/>
                <a:gd name="T34" fmla="*/ 228 w 341"/>
                <a:gd name="T35" fmla="*/ 304 h 418"/>
                <a:gd name="T36" fmla="*/ 38 w 341"/>
                <a:gd name="T37" fmla="*/ 304 h 418"/>
                <a:gd name="T38" fmla="*/ 38 w 341"/>
                <a:gd name="T39" fmla="*/ 304 h 418"/>
                <a:gd name="T40" fmla="*/ 38 w 341"/>
                <a:gd name="T41" fmla="*/ 38 h 418"/>
                <a:gd name="T42" fmla="*/ 0 w 341"/>
                <a:gd name="T43" fmla="*/ 76 h 418"/>
                <a:gd name="T44" fmla="*/ 0 w 341"/>
                <a:gd name="T45" fmla="*/ 76 h 418"/>
                <a:gd name="T46" fmla="*/ 0 w 341"/>
                <a:gd name="T47" fmla="*/ 342 h 418"/>
                <a:gd name="T48" fmla="*/ 76 w 341"/>
                <a:gd name="T49" fmla="*/ 342 h 418"/>
                <a:gd name="T50" fmla="*/ 76 w 341"/>
                <a:gd name="T51" fmla="*/ 418 h 418"/>
                <a:gd name="T52" fmla="*/ 341 w 341"/>
                <a:gd name="T53" fmla="*/ 418 h 418"/>
                <a:gd name="T54" fmla="*/ 341 w 341"/>
                <a:gd name="T55" fmla="*/ 76 h 418"/>
                <a:gd name="T56" fmla="*/ 265 w 341"/>
                <a:gd name="T57" fmla="*/ 76 h 418"/>
                <a:gd name="T58" fmla="*/ 265 w 341"/>
                <a:gd name="T59" fmla="*/ 0 h 418"/>
                <a:gd name="T60" fmla="*/ 228 w 341"/>
                <a:gd name="T6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1" h="418">
                  <a:moveTo>
                    <a:pt x="114" y="380"/>
                  </a:moveTo>
                  <a:lnTo>
                    <a:pt x="114" y="342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265" y="342"/>
                  </a:lnTo>
                  <a:lnTo>
                    <a:pt x="265" y="114"/>
                  </a:lnTo>
                  <a:lnTo>
                    <a:pt x="303" y="114"/>
                  </a:lnTo>
                  <a:lnTo>
                    <a:pt x="303" y="114"/>
                  </a:lnTo>
                  <a:lnTo>
                    <a:pt x="303" y="380"/>
                  </a:lnTo>
                  <a:lnTo>
                    <a:pt x="114" y="380"/>
                  </a:lnTo>
                  <a:lnTo>
                    <a:pt x="114" y="380"/>
                  </a:lnTo>
                  <a:lnTo>
                    <a:pt x="114" y="380"/>
                  </a:lnTo>
                  <a:moveTo>
                    <a:pt x="228" y="0"/>
                  </a:moveTo>
                  <a:lnTo>
                    <a:pt x="76" y="0"/>
                  </a:lnTo>
                  <a:lnTo>
                    <a:pt x="38" y="38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04"/>
                  </a:lnTo>
                  <a:lnTo>
                    <a:pt x="38" y="304"/>
                  </a:lnTo>
                  <a:lnTo>
                    <a:pt x="38" y="304"/>
                  </a:lnTo>
                  <a:lnTo>
                    <a:pt x="38" y="3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342"/>
                  </a:lnTo>
                  <a:lnTo>
                    <a:pt x="76" y="342"/>
                  </a:lnTo>
                  <a:lnTo>
                    <a:pt x="76" y="418"/>
                  </a:lnTo>
                  <a:lnTo>
                    <a:pt x="341" y="418"/>
                  </a:lnTo>
                  <a:lnTo>
                    <a:pt x="341" y="76"/>
                  </a:lnTo>
                  <a:lnTo>
                    <a:pt x="265" y="76"/>
                  </a:lnTo>
                  <a:lnTo>
                    <a:pt x="265" y="0"/>
                  </a:lnTo>
                  <a:lnTo>
                    <a:pt x="22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807" name="Group 806"/>
          <p:cNvGrpSpPr/>
          <p:nvPr/>
        </p:nvGrpSpPr>
        <p:grpSpPr bwMode="ltGray">
          <a:xfrm>
            <a:off x="4044148" y="3781519"/>
            <a:ext cx="4891509" cy="1653468"/>
            <a:chOff x="10723563" y="2324101"/>
            <a:chExt cx="676275" cy="228600"/>
          </a:xfrm>
          <a:solidFill>
            <a:schemeClr val="accent4"/>
          </a:solidFill>
        </p:grpSpPr>
        <p:sp>
          <p:nvSpPr>
            <p:cNvPr id="808" name="Freeform 807"/>
            <p:cNvSpPr>
              <a:spLocks/>
            </p:cNvSpPr>
            <p:nvPr/>
          </p:nvSpPr>
          <p:spPr bwMode="ltGray">
            <a:xfrm>
              <a:off x="11215688" y="2324101"/>
              <a:ext cx="184150" cy="173038"/>
            </a:xfrm>
            <a:custGeom>
              <a:avLst/>
              <a:gdLst>
                <a:gd name="T0" fmla="*/ 273 w 329"/>
                <a:gd name="T1" fmla="*/ 0 h 307"/>
                <a:gd name="T2" fmla="*/ 258 w 329"/>
                <a:gd name="T3" fmla="*/ 0 h 307"/>
                <a:gd name="T4" fmla="*/ 179 w 329"/>
                <a:gd name="T5" fmla="*/ 3 h 307"/>
                <a:gd name="T6" fmla="*/ 70 w 329"/>
                <a:gd name="T7" fmla="*/ 12 h 307"/>
                <a:gd name="T8" fmla="*/ 13 w 329"/>
                <a:gd name="T9" fmla="*/ 20 h 307"/>
                <a:gd name="T10" fmla="*/ 2 w 329"/>
                <a:gd name="T11" fmla="*/ 33 h 307"/>
                <a:gd name="T12" fmla="*/ 6 w 329"/>
                <a:gd name="T13" fmla="*/ 45 h 307"/>
                <a:gd name="T14" fmla="*/ 19 w 329"/>
                <a:gd name="T15" fmla="*/ 47 h 307"/>
                <a:gd name="T16" fmla="*/ 71 w 329"/>
                <a:gd name="T17" fmla="*/ 43 h 307"/>
                <a:gd name="T18" fmla="*/ 122 w 329"/>
                <a:gd name="T19" fmla="*/ 38 h 307"/>
                <a:gd name="T20" fmla="*/ 208 w 329"/>
                <a:gd name="T21" fmla="*/ 33 h 307"/>
                <a:gd name="T22" fmla="*/ 266 w 329"/>
                <a:gd name="T23" fmla="*/ 31 h 307"/>
                <a:gd name="T24" fmla="*/ 282 w 329"/>
                <a:gd name="T25" fmla="*/ 30 h 307"/>
                <a:gd name="T26" fmla="*/ 290 w 329"/>
                <a:gd name="T27" fmla="*/ 29 h 307"/>
                <a:gd name="T28" fmla="*/ 292 w 329"/>
                <a:gd name="T29" fmla="*/ 29 h 307"/>
                <a:gd name="T30" fmla="*/ 297 w 329"/>
                <a:gd name="T31" fmla="*/ 35 h 307"/>
                <a:gd name="T32" fmla="*/ 293 w 329"/>
                <a:gd name="T33" fmla="*/ 44 h 307"/>
                <a:gd name="T34" fmla="*/ 290 w 329"/>
                <a:gd name="T35" fmla="*/ 50 h 307"/>
                <a:gd name="T36" fmla="*/ 265 w 329"/>
                <a:gd name="T37" fmla="*/ 103 h 307"/>
                <a:gd name="T38" fmla="*/ 226 w 329"/>
                <a:gd name="T39" fmla="*/ 176 h 307"/>
                <a:gd name="T40" fmla="*/ 190 w 329"/>
                <a:gd name="T41" fmla="*/ 251 h 307"/>
                <a:gd name="T42" fmla="*/ 171 w 329"/>
                <a:gd name="T43" fmla="*/ 300 h 307"/>
                <a:gd name="T44" fmla="*/ 169 w 329"/>
                <a:gd name="T45" fmla="*/ 305 h 307"/>
                <a:gd name="T46" fmla="*/ 174 w 329"/>
                <a:gd name="T47" fmla="*/ 307 h 307"/>
                <a:gd name="T48" fmla="*/ 210 w 329"/>
                <a:gd name="T49" fmla="*/ 239 h 307"/>
                <a:gd name="T50" fmla="*/ 229 w 329"/>
                <a:gd name="T51" fmla="*/ 205 h 307"/>
                <a:gd name="T52" fmla="*/ 266 w 329"/>
                <a:gd name="T53" fmla="*/ 138 h 307"/>
                <a:gd name="T54" fmla="*/ 290 w 329"/>
                <a:gd name="T55" fmla="*/ 101 h 307"/>
                <a:gd name="T56" fmla="*/ 325 w 329"/>
                <a:gd name="T57" fmla="*/ 41 h 307"/>
                <a:gd name="T58" fmla="*/ 329 w 329"/>
                <a:gd name="T59" fmla="*/ 27 h 307"/>
                <a:gd name="T60" fmla="*/ 329 w 329"/>
                <a:gd name="T61" fmla="*/ 22 h 307"/>
                <a:gd name="T62" fmla="*/ 321 w 329"/>
                <a:gd name="T63" fmla="*/ 7 h 307"/>
                <a:gd name="T64" fmla="*/ 317 w 329"/>
                <a:gd name="T65" fmla="*/ 4 h 307"/>
                <a:gd name="T66" fmla="*/ 314 w 329"/>
                <a:gd name="T67" fmla="*/ 3 h 307"/>
                <a:gd name="T68" fmla="*/ 279 w 329"/>
                <a:gd name="T69" fmla="*/ 0 h 307"/>
                <a:gd name="T70" fmla="*/ 275 w 329"/>
                <a:gd name="T7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9" h="307">
                  <a:moveTo>
                    <a:pt x="275" y="0"/>
                  </a:moveTo>
                  <a:cubicBezTo>
                    <a:pt x="274" y="0"/>
                    <a:pt x="274" y="0"/>
                    <a:pt x="273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19" y="1"/>
                    <a:pt x="199" y="2"/>
                    <a:pt x="179" y="3"/>
                  </a:cubicBezTo>
                  <a:cubicBezTo>
                    <a:pt x="161" y="4"/>
                    <a:pt x="142" y="5"/>
                    <a:pt x="124" y="6"/>
                  </a:cubicBezTo>
                  <a:cubicBezTo>
                    <a:pt x="106" y="8"/>
                    <a:pt x="88" y="10"/>
                    <a:pt x="70" y="12"/>
                  </a:cubicBezTo>
                  <a:cubicBezTo>
                    <a:pt x="61" y="13"/>
                    <a:pt x="52" y="14"/>
                    <a:pt x="43" y="15"/>
                  </a:cubicBezTo>
                  <a:cubicBezTo>
                    <a:pt x="33" y="16"/>
                    <a:pt x="22" y="17"/>
                    <a:pt x="13" y="20"/>
                  </a:cubicBezTo>
                  <a:cubicBezTo>
                    <a:pt x="10" y="21"/>
                    <a:pt x="7" y="22"/>
                    <a:pt x="5" y="25"/>
                  </a:cubicBezTo>
                  <a:cubicBezTo>
                    <a:pt x="4" y="28"/>
                    <a:pt x="2" y="30"/>
                    <a:pt x="2" y="33"/>
                  </a:cubicBezTo>
                  <a:cubicBezTo>
                    <a:pt x="1" y="35"/>
                    <a:pt x="0" y="37"/>
                    <a:pt x="1" y="40"/>
                  </a:cubicBezTo>
                  <a:cubicBezTo>
                    <a:pt x="2" y="43"/>
                    <a:pt x="4" y="44"/>
                    <a:pt x="6" y="45"/>
                  </a:cubicBezTo>
                  <a:cubicBezTo>
                    <a:pt x="9" y="47"/>
                    <a:pt x="12" y="47"/>
                    <a:pt x="16" y="47"/>
                  </a:cubicBezTo>
                  <a:cubicBezTo>
                    <a:pt x="17" y="47"/>
                    <a:pt x="18" y="47"/>
                    <a:pt x="19" y="47"/>
                  </a:cubicBezTo>
                  <a:cubicBezTo>
                    <a:pt x="30" y="46"/>
                    <a:pt x="42" y="46"/>
                    <a:pt x="53" y="45"/>
                  </a:cubicBezTo>
                  <a:cubicBezTo>
                    <a:pt x="59" y="45"/>
                    <a:pt x="65" y="44"/>
                    <a:pt x="71" y="43"/>
                  </a:cubicBezTo>
                  <a:cubicBezTo>
                    <a:pt x="79" y="42"/>
                    <a:pt x="88" y="41"/>
                    <a:pt x="96" y="40"/>
                  </a:cubicBezTo>
                  <a:cubicBezTo>
                    <a:pt x="105" y="39"/>
                    <a:pt x="114" y="38"/>
                    <a:pt x="122" y="38"/>
                  </a:cubicBezTo>
                  <a:cubicBezTo>
                    <a:pt x="131" y="37"/>
                    <a:pt x="139" y="36"/>
                    <a:pt x="148" y="35"/>
                  </a:cubicBezTo>
                  <a:cubicBezTo>
                    <a:pt x="168" y="34"/>
                    <a:pt x="188" y="34"/>
                    <a:pt x="208" y="33"/>
                  </a:cubicBezTo>
                  <a:cubicBezTo>
                    <a:pt x="221" y="33"/>
                    <a:pt x="234" y="32"/>
                    <a:pt x="247" y="32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7" y="29"/>
                    <a:pt x="287" y="29"/>
                    <a:pt x="287" y="29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0" y="29"/>
                    <a:pt x="291" y="29"/>
                    <a:pt x="292" y="29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4" y="29"/>
                    <a:pt x="295" y="30"/>
                    <a:pt x="296" y="31"/>
                  </a:cubicBezTo>
                  <a:cubicBezTo>
                    <a:pt x="297" y="32"/>
                    <a:pt x="297" y="34"/>
                    <a:pt x="297" y="35"/>
                  </a:cubicBezTo>
                  <a:cubicBezTo>
                    <a:pt x="296" y="37"/>
                    <a:pt x="296" y="38"/>
                    <a:pt x="295" y="39"/>
                  </a:cubicBezTo>
                  <a:cubicBezTo>
                    <a:pt x="293" y="44"/>
                    <a:pt x="293" y="44"/>
                    <a:pt x="293" y="44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0" y="50"/>
                    <a:pt x="290" y="50"/>
                    <a:pt x="290" y="50"/>
                  </a:cubicBezTo>
                  <a:cubicBezTo>
                    <a:pt x="287" y="55"/>
                    <a:pt x="285" y="60"/>
                    <a:pt x="283" y="65"/>
                  </a:cubicBezTo>
                  <a:cubicBezTo>
                    <a:pt x="277" y="77"/>
                    <a:pt x="271" y="90"/>
                    <a:pt x="265" y="103"/>
                  </a:cubicBezTo>
                  <a:cubicBezTo>
                    <a:pt x="259" y="115"/>
                    <a:pt x="251" y="127"/>
                    <a:pt x="244" y="139"/>
                  </a:cubicBezTo>
                  <a:cubicBezTo>
                    <a:pt x="237" y="151"/>
                    <a:pt x="232" y="163"/>
                    <a:pt x="226" y="176"/>
                  </a:cubicBezTo>
                  <a:cubicBezTo>
                    <a:pt x="207" y="213"/>
                    <a:pt x="207" y="213"/>
                    <a:pt x="207" y="213"/>
                  </a:cubicBezTo>
                  <a:cubicBezTo>
                    <a:pt x="201" y="226"/>
                    <a:pt x="195" y="239"/>
                    <a:pt x="190" y="251"/>
                  </a:cubicBezTo>
                  <a:cubicBezTo>
                    <a:pt x="185" y="264"/>
                    <a:pt x="179" y="277"/>
                    <a:pt x="175" y="290"/>
                  </a:cubicBezTo>
                  <a:cubicBezTo>
                    <a:pt x="173" y="293"/>
                    <a:pt x="172" y="296"/>
                    <a:pt x="171" y="300"/>
                  </a:cubicBezTo>
                  <a:cubicBezTo>
                    <a:pt x="170" y="302"/>
                    <a:pt x="170" y="302"/>
                    <a:pt x="170" y="302"/>
                  </a:cubicBezTo>
                  <a:cubicBezTo>
                    <a:pt x="170" y="303"/>
                    <a:pt x="169" y="304"/>
                    <a:pt x="169" y="305"/>
                  </a:cubicBezTo>
                  <a:cubicBezTo>
                    <a:pt x="170" y="305"/>
                    <a:pt x="170" y="306"/>
                    <a:pt x="171" y="306"/>
                  </a:cubicBezTo>
                  <a:cubicBezTo>
                    <a:pt x="172" y="307"/>
                    <a:pt x="173" y="307"/>
                    <a:pt x="174" y="307"/>
                  </a:cubicBezTo>
                  <a:cubicBezTo>
                    <a:pt x="175" y="307"/>
                    <a:pt x="176" y="307"/>
                    <a:pt x="176" y="306"/>
                  </a:cubicBezTo>
                  <a:cubicBezTo>
                    <a:pt x="187" y="284"/>
                    <a:pt x="197" y="261"/>
                    <a:pt x="210" y="239"/>
                  </a:cubicBezTo>
                  <a:cubicBezTo>
                    <a:pt x="213" y="233"/>
                    <a:pt x="216" y="228"/>
                    <a:pt x="219" y="222"/>
                  </a:cubicBezTo>
                  <a:cubicBezTo>
                    <a:pt x="229" y="205"/>
                    <a:pt x="229" y="205"/>
                    <a:pt x="229" y="205"/>
                  </a:cubicBezTo>
                  <a:cubicBezTo>
                    <a:pt x="235" y="194"/>
                    <a:pt x="241" y="183"/>
                    <a:pt x="247" y="171"/>
                  </a:cubicBezTo>
                  <a:cubicBezTo>
                    <a:pt x="253" y="160"/>
                    <a:pt x="260" y="149"/>
                    <a:pt x="266" y="138"/>
                  </a:cubicBezTo>
                  <a:cubicBezTo>
                    <a:pt x="270" y="132"/>
                    <a:pt x="273" y="127"/>
                    <a:pt x="277" y="121"/>
                  </a:cubicBezTo>
                  <a:cubicBezTo>
                    <a:pt x="280" y="116"/>
                    <a:pt x="285" y="108"/>
                    <a:pt x="290" y="101"/>
                  </a:cubicBezTo>
                  <a:cubicBezTo>
                    <a:pt x="296" y="92"/>
                    <a:pt x="301" y="83"/>
                    <a:pt x="305" y="75"/>
                  </a:cubicBezTo>
                  <a:cubicBezTo>
                    <a:pt x="312" y="64"/>
                    <a:pt x="318" y="53"/>
                    <a:pt x="325" y="41"/>
                  </a:cubicBezTo>
                  <a:cubicBezTo>
                    <a:pt x="326" y="38"/>
                    <a:pt x="327" y="35"/>
                    <a:pt x="328" y="32"/>
                  </a:cubicBezTo>
                  <a:cubicBezTo>
                    <a:pt x="328" y="30"/>
                    <a:pt x="328" y="29"/>
                    <a:pt x="329" y="27"/>
                  </a:cubicBezTo>
                  <a:cubicBezTo>
                    <a:pt x="329" y="26"/>
                    <a:pt x="329" y="25"/>
                    <a:pt x="329" y="25"/>
                  </a:cubicBezTo>
                  <a:cubicBezTo>
                    <a:pt x="329" y="24"/>
                    <a:pt x="329" y="23"/>
                    <a:pt x="329" y="22"/>
                  </a:cubicBezTo>
                  <a:cubicBezTo>
                    <a:pt x="328" y="18"/>
                    <a:pt x="326" y="12"/>
                    <a:pt x="322" y="9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0" y="6"/>
                    <a:pt x="320" y="6"/>
                    <a:pt x="320" y="6"/>
                  </a:cubicBezTo>
                  <a:cubicBezTo>
                    <a:pt x="319" y="5"/>
                    <a:pt x="318" y="5"/>
                    <a:pt x="317" y="4"/>
                  </a:cubicBezTo>
                  <a:cubicBezTo>
                    <a:pt x="317" y="4"/>
                    <a:pt x="316" y="3"/>
                    <a:pt x="316" y="3"/>
                  </a:cubicBezTo>
                  <a:cubicBezTo>
                    <a:pt x="314" y="3"/>
                    <a:pt x="314" y="3"/>
                    <a:pt x="314" y="3"/>
                  </a:cubicBezTo>
                  <a:cubicBezTo>
                    <a:pt x="310" y="3"/>
                    <a:pt x="310" y="3"/>
                    <a:pt x="310" y="3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275" y="0"/>
                    <a:pt x="27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9" name="Freeform 808"/>
            <p:cNvSpPr>
              <a:spLocks/>
            </p:cNvSpPr>
            <p:nvPr/>
          </p:nvSpPr>
          <p:spPr bwMode="ltGray">
            <a:xfrm>
              <a:off x="10723563" y="2376488"/>
              <a:ext cx="592138" cy="176213"/>
            </a:xfrm>
            <a:custGeom>
              <a:avLst/>
              <a:gdLst>
                <a:gd name="T0" fmla="*/ 497 w 1053"/>
                <a:gd name="T1" fmla="*/ 0 h 311"/>
                <a:gd name="T2" fmla="*/ 469 w 1053"/>
                <a:gd name="T3" fmla="*/ 9 h 311"/>
                <a:gd name="T4" fmla="*/ 444 w 1053"/>
                <a:gd name="T5" fmla="*/ 19 h 311"/>
                <a:gd name="T6" fmla="*/ 406 w 1053"/>
                <a:gd name="T7" fmla="*/ 34 h 311"/>
                <a:gd name="T8" fmla="*/ 285 w 1053"/>
                <a:gd name="T9" fmla="*/ 94 h 311"/>
                <a:gd name="T10" fmla="*/ 100 w 1053"/>
                <a:gd name="T11" fmla="*/ 210 h 311"/>
                <a:gd name="T12" fmla="*/ 57 w 1053"/>
                <a:gd name="T13" fmla="*/ 243 h 311"/>
                <a:gd name="T14" fmla="*/ 36 w 1053"/>
                <a:gd name="T15" fmla="*/ 260 h 311"/>
                <a:gd name="T16" fmla="*/ 2 w 1053"/>
                <a:gd name="T17" fmla="*/ 298 h 311"/>
                <a:gd name="T18" fmla="*/ 1 w 1053"/>
                <a:gd name="T19" fmla="*/ 302 h 311"/>
                <a:gd name="T20" fmla="*/ 1 w 1053"/>
                <a:gd name="T21" fmla="*/ 306 h 311"/>
                <a:gd name="T22" fmla="*/ 1 w 1053"/>
                <a:gd name="T23" fmla="*/ 309 h 311"/>
                <a:gd name="T24" fmla="*/ 4 w 1053"/>
                <a:gd name="T25" fmla="*/ 311 h 311"/>
                <a:gd name="T26" fmla="*/ 7 w 1053"/>
                <a:gd name="T27" fmla="*/ 308 h 311"/>
                <a:gd name="T28" fmla="*/ 15 w 1053"/>
                <a:gd name="T29" fmla="*/ 291 h 311"/>
                <a:gd name="T30" fmla="*/ 50 w 1053"/>
                <a:gd name="T31" fmla="*/ 261 h 311"/>
                <a:gd name="T32" fmla="*/ 109 w 1053"/>
                <a:gd name="T33" fmla="*/ 217 h 311"/>
                <a:gd name="T34" fmla="*/ 192 w 1053"/>
                <a:gd name="T35" fmla="*/ 165 h 311"/>
                <a:gd name="T36" fmla="*/ 236 w 1053"/>
                <a:gd name="T37" fmla="*/ 140 h 311"/>
                <a:gd name="T38" fmla="*/ 416 w 1053"/>
                <a:gd name="T39" fmla="*/ 50 h 311"/>
                <a:gd name="T40" fmla="*/ 463 w 1053"/>
                <a:gd name="T41" fmla="*/ 32 h 311"/>
                <a:gd name="T42" fmla="*/ 490 w 1053"/>
                <a:gd name="T43" fmla="*/ 22 h 311"/>
                <a:gd name="T44" fmla="*/ 500 w 1053"/>
                <a:gd name="T45" fmla="*/ 21 h 311"/>
                <a:gd name="T46" fmla="*/ 502 w 1053"/>
                <a:gd name="T47" fmla="*/ 22 h 311"/>
                <a:gd name="T48" fmla="*/ 503 w 1053"/>
                <a:gd name="T49" fmla="*/ 22 h 311"/>
                <a:gd name="T50" fmla="*/ 504 w 1053"/>
                <a:gd name="T51" fmla="*/ 23 h 311"/>
                <a:gd name="T52" fmla="*/ 504 w 1053"/>
                <a:gd name="T53" fmla="*/ 25 h 311"/>
                <a:gd name="T54" fmla="*/ 483 w 1053"/>
                <a:gd name="T55" fmla="*/ 59 h 311"/>
                <a:gd name="T56" fmla="*/ 419 w 1053"/>
                <a:gd name="T57" fmla="*/ 166 h 311"/>
                <a:gd name="T58" fmla="*/ 380 w 1053"/>
                <a:gd name="T59" fmla="*/ 232 h 311"/>
                <a:gd name="T60" fmla="*/ 372 w 1053"/>
                <a:gd name="T61" fmla="*/ 267 h 311"/>
                <a:gd name="T62" fmla="*/ 377 w 1053"/>
                <a:gd name="T63" fmla="*/ 284 h 311"/>
                <a:gd name="T64" fmla="*/ 389 w 1053"/>
                <a:gd name="T65" fmla="*/ 297 h 311"/>
                <a:gd name="T66" fmla="*/ 411 w 1053"/>
                <a:gd name="T67" fmla="*/ 305 h 311"/>
                <a:gd name="T68" fmla="*/ 425 w 1053"/>
                <a:gd name="T69" fmla="*/ 302 h 311"/>
                <a:gd name="T70" fmla="*/ 484 w 1053"/>
                <a:gd name="T71" fmla="*/ 276 h 311"/>
                <a:gd name="T72" fmla="*/ 757 w 1053"/>
                <a:gd name="T73" fmla="*/ 152 h 311"/>
                <a:gd name="T74" fmla="*/ 950 w 1053"/>
                <a:gd name="T75" fmla="*/ 63 h 311"/>
                <a:gd name="T76" fmla="*/ 1041 w 1053"/>
                <a:gd name="T77" fmla="*/ 25 h 311"/>
                <a:gd name="T78" fmla="*/ 1052 w 1053"/>
                <a:gd name="T79" fmla="*/ 10 h 311"/>
                <a:gd name="T80" fmla="*/ 1039 w 1053"/>
                <a:gd name="T81" fmla="*/ 6 h 311"/>
                <a:gd name="T82" fmla="*/ 1004 w 1053"/>
                <a:gd name="T83" fmla="*/ 11 h 311"/>
                <a:gd name="T84" fmla="*/ 875 w 1053"/>
                <a:gd name="T85" fmla="*/ 63 h 311"/>
                <a:gd name="T86" fmla="*/ 751 w 1053"/>
                <a:gd name="T87" fmla="*/ 121 h 311"/>
                <a:gd name="T88" fmla="*/ 547 w 1053"/>
                <a:gd name="T89" fmla="*/ 213 h 311"/>
                <a:gd name="T90" fmla="*/ 432 w 1053"/>
                <a:gd name="T91" fmla="*/ 265 h 311"/>
                <a:gd name="T92" fmla="*/ 415 w 1053"/>
                <a:gd name="T93" fmla="*/ 273 h 311"/>
                <a:gd name="T94" fmla="*/ 412 w 1053"/>
                <a:gd name="T95" fmla="*/ 273 h 311"/>
                <a:gd name="T96" fmla="*/ 405 w 1053"/>
                <a:gd name="T97" fmla="*/ 270 h 311"/>
                <a:gd name="T98" fmla="*/ 402 w 1053"/>
                <a:gd name="T99" fmla="*/ 264 h 311"/>
                <a:gd name="T100" fmla="*/ 402 w 1053"/>
                <a:gd name="T101" fmla="*/ 263 h 311"/>
                <a:gd name="T102" fmla="*/ 402 w 1053"/>
                <a:gd name="T103" fmla="*/ 260 h 311"/>
                <a:gd name="T104" fmla="*/ 414 w 1053"/>
                <a:gd name="T105" fmla="*/ 232 h 311"/>
                <a:gd name="T106" fmla="*/ 448 w 1053"/>
                <a:gd name="T107" fmla="*/ 171 h 311"/>
                <a:gd name="T108" fmla="*/ 524 w 1053"/>
                <a:gd name="T109" fmla="*/ 35 h 311"/>
                <a:gd name="T110" fmla="*/ 527 w 1053"/>
                <a:gd name="T111" fmla="*/ 29 h 311"/>
                <a:gd name="T112" fmla="*/ 526 w 1053"/>
                <a:gd name="T113" fmla="*/ 17 h 311"/>
                <a:gd name="T114" fmla="*/ 518 w 1053"/>
                <a:gd name="T115" fmla="*/ 6 h 311"/>
                <a:gd name="T116" fmla="*/ 514 w 1053"/>
                <a:gd name="T117" fmla="*/ 4 h 311"/>
                <a:gd name="T118" fmla="*/ 508 w 1053"/>
                <a:gd name="T119" fmla="*/ 1 h 311"/>
                <a:gd name="T120" fmla="*/ 500 w 1053"/>
                <a:gd name="T1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3" h="311">
                  <a:moveTo>
                    <a:pt x="500" y="0"/>
                  </a:moveTo>
                  <a:cubicBezTo>
                    <a:pt x="499" y="0"/>
                    <a:pt x="498" y="0"/>
                    <a:pt x="497" y="0"/>
                  </a:cubicBezTo>
                  <a:cubicBezTo>
                    <a:pt x="492" y="1"/>
                    <a:pt x="486" y="2"/>
                    <a:pt x="481" y="4"/>
                  </a:cubicBezTo>
                  <a:cubicBezTo>
                    <a:pt x="477" y="5"/>
                    <a:pt x="473" y="7"/>
                    <a:pt x="469" y="9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44" y="19"/>
                    <a:pt x="444" y="19"/>
                    <a:pt x="444" y="19"/>
                  </a:cubicBezTo>
                  <a:cubicBezTo>
                    <a:pt x="439" y="21"/>
                    <a:pt x="435" y="22"/>
                    <a:pt x="431" y="24"/>
                  </a:cubicBezTo>
                  <a:cubicBezTo>
                    <a:pt x="423" y="27"/>
                    <a:pt x="414" y="31"/>
                    <a:pt x="406" y="34"/>
                  </a:cubicBezTo>
                  <a:cubicBezTo>
                    <a:pt x="398" y="38"/>
                    <a:pt x="390" y="41"/>
                    <a:pt x="381" y="45"/>
                  </a:cubicBezTo>
                  <a:cubicBezTo>
                    <a:pt x="348" y="60"/>
                    <a:pt x="317" y="77"/>
                    <a:pt x="285" y="94"/>
                  </a:cubicBezTo>
                  <a:cubicBezTo>
                    <a:pt x="253" y="111"/>
                    <a:pt x="221" y="130"/>
                    <a:pt x="190" y="149"/>
                  </a:cubicBezTo>
                  <a:cubicBezTo>
                    <a:pt x="159" y="168"/>
                    <a:pt x="129" y="188"/>
                    <a:pt x="100" y="210"/>
                  </a:cubicBezTo>
                  <a:cubicBezTo>
                    <a:pt x="93" y="215"/>
                    <a:pt x="86" y="221"/>
                    <a:pt x="78" y="226"/>
                  </a:cubicBezTo>
                  <a:cubicBezTo>
                    <a:pt x="71" y="231"/>
                    <a:pt x="64" y="237"/>
                    <a:pt x="57" y="243"/>
                  </a:cubicBezTo>
                  <a:cubicBezTo>
                    <a:pt x="53" y="245"/>
                    <a:pt x="50" y="248"/>
                    <a:pt x="46" y="251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29" y="265"/>
                    <a:pt x="22" y="271"/>
                    <a:pt x="16" y="278"/>
                  </a:cubicBezTo>
                  <a:cubicBezTo>
                    <a:pt x="10" y="284"/>
                    <a:pt x="5" y="290"/>
                    <a:pt x="2" y="298"/>
                  </a:cubicBezTo>
                  <a:cubicBezTo>
                    <a:pt x="2" y="299"/>
                    <a:pt x="2" y="300"/>
                    <a:pt x="1" y="301"/>
                  </a:cubicBezTo>
                  <a:cubicBezTo>
                    <a:pt x="1" y="302"/>
                    <a:pt x="1" y="302"/>
                    <a:pt x="1" y="302"/>
                  </a:cubicBezTo>
                  <a:cubicBezTo>
                    <a:pt x="1" y="303"/>
                    <a:pt x="1" y="303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1" y="307"/>
                    <a:pt x="0" y="307"/>
                    <a:pt x="0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1" y="310"/>
                    <a:pt x="2" y="310"/>
                    <a:pt x="3" y="311"/>
                  </a:cubicBezTo>
                  <a:cubicBezTo>
                    <a:pt x="3" y="311"/>
                    <a:pt x="4" y="311"/>
                    <a:pt x="4" y="311"/>
                  </a:cubicBezTo>
                  <a:cubicBezTo>
                    <a:pt x="5" y="311"/>
                    <a:pt x="6" y="310"/>
                    <a:pt x="6" y="310"/>
                  </a:cubicBezTo>
                  <a:cubicBezTo>
                    <a:pt x="7" y="309"/>
                    <a:pt x="7" y="309"/>
                    <a:pt x="7" y="308"/>
                  </a:cubicBezTo>
                  <a:cubicBezTo>
                    <a:pt x="7" y="308"/>
                    <a:pt x="8" y="307"/>
                    <a:pt x="8" y="307"/>
                  </a:cubicBezTo>
                  <a:cubicBezTo>
                    <a:pt x="8" y="302"/>
                    <a:pt x="10" y="296"/>
                    <a:pt x="15" y="291"/>
                  </a:cubicBezTo>
                  <a:cubicBezTo>
                    <a:pt x="19" y="286"/>
                    <a:pt x="25" y="281"/>
                    <a:pt x="31" y="276"/>
                  </a:cubicBezTo>
                  <a:cubicBezTo>
                    <a:pt x="37" y="271"/>
                    <a:pt x="43" y="266"/>
                    <a:pt x="50" y="261"/>
                  </a:cubicBezTo>
                  <a:cubicBezTo>
                    <a:pt x="56" y="256"/>
                    <a:pt x="63" y="251"/>
                    <a:pt x="69" y="246"/>
                  </a:cubicBezTo>
                  <a:cubicBezTo>
                    <a:pt x="82" y="236"/>
                    <a:pt x="95" y="227"/>
                    <a:pt x="109" y="217"/>
                  </a:cubicBezTo>
                  <a:cubicBezTo>
                    <a:pt x="122" y="208"/>
                    <a:pt x="136" y="199"/>
                    <a:pt x="150" y="191"/>
                  </a:cubicBezTo>
                  <a:cubicBezTo>
                    <a:pt x="164" y="182"/>
                    <a:pt x="178" y="174"/>
                    <a:pt x="192" y="165"/>
                  </a:cubicBezTo>
                  <a:cubicBezTo>
                    <a:pt x="214" y="152"/>
                    <a:pt x="214" y="152"/>
                    <a:pt x="214" y="152"/>
                  </a:cubicBezTo>
                  <a:cubicBezTo>
                    <a:pt x="221" y="148"/>
                    <a:pt x="228" y="144"/>
                    <a:pt x="236" y="140"/>
                  </a:cubicBezTo>
                  <a:cubicBezTo>
                    <a:pt x="265" y="123"/>
                    <a:pt x="294" y="107"/>
                    <a:pt x="324" y="92"/>
                  </a:cubicBezTo>
                  <a:cubicBezTo>
                    <a:pt x="354" y="78"/>
                    <a:pt x="385" y="63"/>
                    <a:pt x="416" y="50"/>
                  </a:cubicBezTo>
                  <a:cubicBezTo>
                    <a:pt x="424" y="47"/>
                    <a:pt x="432" y="44"/>
                    <a:pt x="439" y="41"/>
                  </a:cubicBezTo>
                  <a:cubicBezTo>
                    <a:pt x="447" y="38"/>
                    <a:pt x="455" y="35"/>
                    <a:pt x="463" y="32"/>
                  </a:cubicBezTo>
                  <a:cubicBezTo>
                    <a:pt x="467" y="30"/>
                    <a:pt x="471" y="29"/>
                    <a:pt x="476" y="27"/>
                  </a:cubicBezTo>
                  <a:cubicBezTo>
                    <a:pt x="481" y="25"/>
                    <a:pt x="485" y="23"/>
                    <a:pt x="490" y="22"/>
                  </a:cubicBezTo>
                  <a:cubicBezTo>
                    <a:pt x="493" y="22"/>
                    <a:pt x="495" y="21"/>
                    <a:pt x="498" y="21"/>
                  </a:cubicBezTo>
                  <a:cubicBezTo>
                    <a:pt x="499" y="21"/>
                    <a:pt x="499" y="21"/>
                    <a:pt x="500" y="21"/>
                  </a:cubicBezTo>
                  <a:cubicBezTo>
                    <a:pt x="501" y="21"/>
                    <a:pt x="501" y="22"/>
                    <a:pt x="502" y="22"/>
                  </a:cubicBezTo>
                  <a:cubicBezTo>
                    <a:pt x="502" y="22"/>
                    <a:pt x="502" y="22"/>
                    <a:pt x="502" y="22"/>
                  </a:cubicBezTo>
                  <a:cubicBezTo>
                    <a:pt x="503" y="22"/>
                    <a:pt x="503" y="22"/>
                    <a:pt x="503" y="22"/>
                  </a:cubicBezTo>
                  <a:cubicBezTo>
                    <a:pt x="503" y="22"/>
                    <a:pt x="503" y="22"/>
                    <a:pt x="503" y="22"/>
                  </a:cubicBezTo>
                  <a:cubicBezTo>
                    <a:pt x="503" y="23"/>
                    <a:pt x="503" y="23"/>
                    <a:pt x="503" y="23"/>
                  </a:cubicBezTo>
                  <a:cubicBezTo>
                    <a:pt x="504" y="23"/>
                    <a:pt x="504" y="23"/>
                    <a:pt x="504" y="23"/>
                  </a:cubicBezTo>
                  <a:cubicBezTo>
                    <a:pt x="504" y="23"/>
                    <a:pt x="504" y="23"/>
                    <a:pt x="504" y="23"/>
                  </a:cubicBezTo>
                  <a:cubicBezTo>
                    <a:pt x="504" y="24"/>
                    <a:pt x="504" y="25"/>
                    <a:pt x="504" y="25"/>
                  </a:cubicBezTo>
                  <a:cubicBezTo>
                    <a:pt x="500" y="31"/>
                    <a:pt x="497" y="36"/>
                    <a:pt x="494" y="42"/>
                  </a:cubicBezTo>
                  <a:cubicBezTo>
                    <a:pt x="490" y="48"/>
                    <a:pt x="486" y="54"/>
                    <a:pt x="483" y="59"/>
                  </a:cubicBezTo>
                  <a:cubicBezTo>
                    <a:pt x="476" y="71"/>
                    <a:pt x="469" y="83"/>
                    <a:pt x="462" y="94"/>
                  </a:cubicBezTo>
                  <a:cubicBezTo>
                    <a:pt x="449" y="117"/>
                    <a:pt x="435" y="140"/>
                    <a:pt x="419" y="166"/>
                  </a:cubicBezTo>
                  <a:cubicBezTo>
                    <a:pt x="393" y="209"/>
                    <a:pt x="393" y="209"/>
                    <a:pt x="393" y="209"/>
                  </a:cubicBezTo>
                  <a:cubicBezTo>
                    <a:pt x="389" y="216"/>
                    <a:pt x="384" y="223"/>
                    <a:pt x="380" y="232"/>
                  </a:cubicBezTo>
                  <a:cubicBezTo>
                    <a:pt x="378" y="237"/>
                    <a:pt x="375" y="241"/>
                    <a:pt x="374" y="247"/>
                  </a:cubicBezTo>
                  <a:cubicBezTo>
                    <a:pt x="372" y="253"/>
                    <a:pt x="371" y="260"/>
                    <a:pt x="372" y="267"/>
                  </a:cubicBezTo>
                  <a:cubicBezTo>
                    <a:pt x="372" y="271"/>
                    <a:pt x="373" y="275"/>
                    <a:pt x="375" y="278"/>
                  </a:cubicBezTo>
                  <a:cubicBezTo>
                    <a:pt x="376" y="280"/>
                    <a:pt x="377" y="282"/>
                    <a:pt x="377" y="284"/>
                  </a:cubicBezTo>
                  <a:cubicBezTo>
                    <a:pt x="378" y="285"/>
                    <a:pt x="379" y="287"/>
                    <a:pt x="381" y="288"/>
                  </a:cubicBezTo>
                  <a:cubicBezTo>
                    <a:pt x="383" y="292"/>
                    <a:pt x="386" y="295"/>
                    <a:pt x="389" y="297"/>
                  </a:cubicBezTo>
                  <a:cubicBezTo>
                    <a:pt x="393" y="300"/>
                    <a:pt x="397" y="302"/>
                    <a:pt x="400" y="303"/>
                  </a:cubicBezTo>
                  <a:cubicBezTo>
                    <a:pt x="404" y="304"/>
                    <a:pt x="408" y="305"/>
                    <a:pt x="411" y="305"/>
                  </a:cubicBezTo>
                  <a:cubicBezTo>
                    <a:pt x="412" y="305"/>
                    <a:pt x="412" y="305"/>
                    <a:pt x="413" y="305"/>
                  </a:cubicBezTo>
                  <a:cubicBezTo>
                    <a:pt x="417" y="304"/>
                    <a:pt x="421" y="303"/>
                    <a:pt x="425" y="302"/>
                  </a:cubicBezTo>
                  <a:cubicBezTo>
                    <a:pt x="438" y="296"/>
                    <a:pt x="438" y="296"/>
                    <a:pt x="438" y="296"/>
                  </a:cubicBezTo>
                  <a:cubicBezTo>
                    <a:pt x="484" y="276"/>
                    <a:pt x="484" y="276"/>
                    <a:pt x="484" y="276"/>
                  </a:cubicBezTo>
                  <a:cubicBezTo>
                    <a:pt x="532" y="255"/>
                    <a:pt x="580" y="233"/>
                    <a:pt x="628" y="211"/>
                  </a:cubicBezTo>
                  <a:cubicBezTo>
                    <a:pt x="757" y="152"/>
                    <a:pt x="757" y="152"/>
                    <a:pt x="757" y="152"/>
                  </a:cubicBezTo>
                  <a:cubicBezTo>
                    <a:pt x="800" y="132"/>
                    <a:pt x="843" y="112"/>
                    <a:pt x="886" y="92"/>
                  </a:cubicBezTo>
                  <a:cubicBezTo>
                    <a:pt x="950" y="63"/>
                    <a:pt x="950" y="63"/>
                    <a:pt x="950" y="63"/>
                  </a:cubicBezTo>
                  <a:cubicBezTo>
                    <a:pt x="974" y="52"/>
                    <a:pt x="998" y="43"/>
                    <a:pt x="1021" y="34"/>
                  </a:cubicBezTo>
                  <a:cubicBezTo>
                    <a:pt x="1028" y="32"/>
                    <a:pt x="1037" y="30"/>
                    <a:pt x="1041" y="25"/>
                  </a:cubicBezTo>
                  <a:cubicBezTo>
                    <a:pt x="1044" y="23"/>
                    <a:pt x="1047" y="20"/>
                    <a:pt x="1050" y="17"/>
                  </a:cubicBezTo>
                  <a:cubicBezTo>
                    <a:pt x="1051" y="15"/>
                    <a:pt x="1053" y="12"/>
                    <a:pt x="1052" y="10"/>
                  </a:cubicBezTo>
                  <a:cubicBezTo>
                    <a:pt x="1051" y="8"/>
                    <a:pt x="1049" y="7"/>
                    <a:pt x="1047" y="6"/>
                  </a:cubicBezTo>
                  <a:cubicBezTo>
                    <a:pt x="1044" y="6"/>
                    <a:pt x="1041" y="6"/>
                    <a:pt x="1039" y="6"/>
                  </a:cubicBezTo>
                  <a:cubicBezTo>
                    <a:pt x="1038" y="6"/>
                    <a:pt x="1038" y="6"/>
                    <a:pt x="1037" y="6"/>
                  </a:cubicBezTo>
                  <a:cubicBezTo>
                    <a:pt x="1026" y="6"/>
                    <a:pt x="1015" y="8"/>
                    <a:pt x="1004" y="11"/>
                  </a:cubicBezTo>
                  <a:cubicBezTo>
                    <a:pt x="973" y="20"/>
                    <a:pt x="944" y="32"/>
                    <a:pt x="916" y="44"/>
                  </a:cubicBezTo>
                  <a:cubicBezTo>
                    <a:pt x="902" y="50"/>
                    <a:pt x="889" y="57"/>
                    <a:pt x="875" y="63"/>
                  </a:cubicBezTo>
                  <a:cubicBezTo>
                    <a:pt x="813" y="92"/>
                    <a:pt x="813" y="92"/>
                    <a:pt x="813" y="92"/>
                  </a:cubicBezTo>
                  <a:cubicBezTo>
                    <a:pt x="751" y="121"/>
                    <a:pt x="751" y="121"/>
                    <a:pt x="751" y="121"/>
                  </a:cubicBezTo>
                  <a:cubicBezTo>
                    <a:pt x="690" y="149"/>
                    <a:pt x="690" y="149"/>
                    <a:pt x="690" y="149"/>
                  </a:cubicBezTo>
                  <a:cubicBezTo>
                    <a:pt x="643" y="171"/>
                    <a:pt x="595" y="192"/>
                    <a:pt x="547" y="213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32" y="265"/>
                    <a:pt x="432" y="265"/>
                    <a:pt x="432" y="265"/>
                  </a:cubicBezTo>
                  <a:cubicBezTo>
                    <a:pt x="420" y="270"/>
                    <a:pt x="420" y="270"/>
                    <a:pt x="420" y="270"/>
                  </a:cubicBezTo>
                  <a:cubicBezTo>
                    <a:pt x="415" y="273"/>
                    <a:pt x="415" y="273"/>
                    <a:pt x="415" y="273"/>
                  </a:cubicBezTo>
                  <a:cubicBezTo>
                    <a:pt x="414" y="273"/>
                    <a:pt x="413" y="273"/>
                    <a:pt x="412" y="273"/>
                  </a:cubicBezTo>
                  <a:cubicBezTo>
                    <a:pt x="412" y="273"/>
                    <a:pt x="412" y="273"/>
                    <a:pt x="412" y="273"/>
                  </a:cubicBezTo>
                  <a:cubicBezTo>
                    <a:pt x="410" y="273"/>
                    <a:pt x="409" y="273"/>
                    <a:pt x="407" y="272"/>
                  </a:cubicBezTo>
                  <a:cubicBezTo>
                    <a:pt x="407" y="272"/>
                    <a:pt x="406" y="271"/>
                    <a:pt x="405" y="270"/>
                  </a:cubicBezTo>
                  <a:cubicBezTo>
                    <a:pt x="405" y="269"/>
                    <a:pt x="404" y="268"/>
                    <a:pt x="403" y="267"/>
                  </a:cubicBezTo>
                  <a:cubicBezTo>
                    <a:pt x="403" y="266"/>
                    <a:pt x="402" y="265"/>
                    <a:pt x="402" y="264"/>
                  </a:cubicBezTo>
                  <a:cubicBezTo>
                    <a:pt x="402" y="264"/>
                    <a:pt x="402" y="264"/>
                    <a:pt x="402" y="264"/>
                  </a:cubicBezTo>
                  <a:cubicBezTo>
                    <a:pt x="402" y="263"/>
                    <a:pt x="402" y="263"/>
                    <a:pt x="402" y="263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2" y="262"/>
                    <a:pt x="402" y="261"/>
                    <a:pt x="402" y="260"/>
                  </a:cubicBezTo>
                  <a:cubicBezTo>
                    <a:pt x="402" y="257"/>
                    <a:pt x="403" y="254"/>
                    <a:pt x="404" y="251"/>
                  </a:cubicBezTo>
                  <a:cubicBezTo>
                    <a:pt x="407" y="245"/>
                    <a:pt x="410" y="239"/>
                    <a:pt x="414" y="232"/>
                  </a:cubicBezTo>
                  <a:cubicBezTo>
                    <a:pt x="426" y="212"/>
                    <a:pt x="426" y="212"/>
                    <a:pt x="426" y="212"/>
                  </a:cubicBezTo>
                  <a:cubicBezTo>
                    <a:pt x="433" y="199"/>
                    <a:pt x="441" y="185"/>
                    <a:pt x="448" y="171"/>
                  </a:cubicBezTo>
                  <a:cubicBezTo>
                    <a:pt x="466" y="140"/>
                    <a:pt x="484" y="109"/>
                    <a:pt x="501" y="78"/>
                  </a:cubicBezTo>
                  <a:cubicBezTo>
                    <a:pt x="509" y="64"/>
                    <a:pt x="517" y="49"/>
                    <a:pt x="524" y="35"/>
                  </a:cubicBezTo>
                  <a:cubicBezTo>
                    <a:pt x="525" y="34"/>
                    <a:pt x="526" y="32"/>
                    <a:pt x="526" y="31"/>
                  </a:cubicBezTo>
                  <a:cubicBezTo>
                    <a:pt x="527" y="30"/>
                    <a:pt x="527" y="29"/>
                    <a:pt x="527" y="29"/>
                  </a:cubicBezTo>
                  <a:cubicBezTo>
                    <a:pt x="527" y="28"/>
                    <a:pt x="527" y="27"/>
                    <a:pt x="527" y="26"/>
                  </a:cubicBezTo>
                  <a:cubicBezTo>
                    <a:pt x="528" y="23"/>
                    <a:pt x="527" y="20"/>
                    <a:pt x="526" y="17"/>
                  </a:cubicBezTo>
                  <a:cubicBezTo>
                    <a:pt x="525" y="14"/>
                    <a:pt x="523" y="12"/>
                    <a:pt x="521" y="9"/>
                  </a:cubicBezTo>
                  <a:cubicBezTo>
                    <a:pt x="520" y="8"/>
                    <a:pt x="519" y="7"/>
                    <a:pt x="518" y="6"/>
                  </a:cubicBezTo>
                  <a:cubicBezTo>
                    <a:pt x="517" y="6"/>
                    <a:pt x="517" y="5"/>
                    <a:pt x="516" y="5"/>
                  </a:cubicBezTo>
                  <a:cubicBezTo>
                    <a:pt x="515" y="5"/>
                    <a:pt x="515" y="4"/>
                    <a:pt x="514" y="4"/>
                  </a:cubicBezTo>
                  <a:cubicBezTo>
                    <a:pt x="513" y="3"/>
                    <a:pt x="511" y="2"/>
                    <a:pt x="510" y="2"/>
                  </a:cubicBezTo>
                  <a:cubicBezTo>
                    <a:pt x="508" y="1"/>
                    <a:pt x="508" y="1"/>
                    <a:pt x="508" y="1"/>
                  </a:cubicBezTo>
                  <a:cubicBezTo>
                    <a:pt x="507" y="1"/>
                    <a:pt x="506" y="1"/>
                    <a:pt x="506" y="1"/>
                  </a:cubicBezTo>
                  <a:cubicBezTo>
                    <a:pt x="504" y="0"/>
                    <a:pt x="502" y="0"/>
                    <a:pt x="50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810" name="Group 4"/>
          <p:cNvGrpSpPr>
            <a:grpSpLocks noChangeAspect="1"/>
          </p:cNvGrpSpPr>
          <p:nvPr userDrawn="1"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8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812" name="Group 205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1383" name="Line 5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4" name="Line 6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5" name="Line 7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6" name="Line 8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7" name="Line 9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8" name="Line 10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9" name="Line 11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0" name="Line 12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1" name="Line 13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2" name="Line 14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3" name="Line 15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4" name="Line 16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5" name="Line 17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6" name="Line 18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7" name="Line 19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8" name="Line 20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9" name="Line 21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0" name="Line 22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1" name="Line 23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2" name="Line 24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3" name="Line 25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4" name="Line 26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5" name="Line 27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6" name="Line 28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7" name="Line 29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8" name="Line 30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9" name="Line 31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0" name="Line 32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1" name="Line 33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2" name="Line 34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3" name="Line 35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4" name="Line 36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5" name="Line 37"/>
              <p:cNvSpPr>
                <a:spLocks noChangeShapeType="1"/>
              </p:cNvSpPr>
              <p:nvPr userDrawn="1"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6" name="Line 38"/>
              <p:cNvSpPr>
                <a:spLocks noChangeShapeType="1"/>
              </p:cNvSpPr>
              <p:nvPr userDrawn="1"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7" name="Line 39"/>
              <p:cNvSpPr>
                <a:spLocks noChangeShapeType="1"/>
              </p:cNvSpPr>
              <p:nvPr userDrawn="1"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8" name="Line 40"/>
              <p:cNvSpPr>
                <a:spLocks noChangeShapeType="1"/>
              </p:cNvSpPr>
              <p:nvPr userDrawn="1"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9" name="Line 41"/>
              <p:cNvSpPr>
                <a:spLocks noChangeShapeType="1"/>
              </p:cNvSpPr>
              <p:nvPr userDrawn="1"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0" name="Line 42"/>
              <p:cNvSpPr>
                <a:spLocks noChangeShapeType="1"/>
              </p:cNvSpPr>
              <p:nvPr userDrawn="1"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1" name="Line 43"/>
              <p:cNvSpPr>
                <a:spLocks noChangeShapeType="1"/>
              </p:cNvSpPr>
              <p:nvPr userDrawn="1"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2" name="Line 44"/>
              <p:cNvSpPr>
                <a:spLocks noChangeShapeType="1"/>
              </p:cNvSpPr>
              <p:nvPr userDrawn="1"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3" name="Line 45"/>
              <p:cNvSpPr>
                <a:spLocks noChangeShapeType="1"/>
              </p:cNvSpPr>
              <p:nvPr userDrawn="1"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4" name="Line 46"/>
              <p:cNvSpPr>
                <a:spLocks noChangeShapeType="1"/>
              </p:cNvSpPr>
              <p:nvPr userDrawn="1"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5" name="Line 47"/>
              <p:cNvSpPr>
                <a:spLocks noChangeShapeType="1"/>
              </p:cNvSpPr>
              <p:nvPr userDrawn="1"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6" name="Line 48"/>
              <p:cNvSpPr>
                <a:spLocks noChangeShapeType="1"/>
              </p:cNvSpPr>
              <p:nvPr userDrawn="1"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7" name="Line 49"/>
              <p:cNvSpPr>
                <a:spLocks noChangeShapeType="1"/>
              </p:cNvSpPr>
              <p:nvPr userDrawn="1"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8" name="Line 50"/>
              <p:cNvSpPr>
                <a:spLocks noChangeShapeType="1"/>
              </p:cNvSpPr>
              <p:nvPr userDrawn="1"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9" name="Line 51"/>
              <p:cNvSpPr>
                <a:spLocks noChangeShapeType="1"/>
              </p:cNvSpPr>
              <p:nvPr userDrawn="1"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0" name="Line 52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1" name="Line 53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2" name="Line 54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3" name="Line 55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4" name="Line 56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5" name="Line 57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6" name="Line 58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7" name="Line 59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8" name="Line 60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9" name="Line 61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0" name="Line 62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1" name="Line 63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2" name="Line 64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3" name="Line 65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4" name="Line 66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5" name="Line 67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6" name="Line 68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7" name="Line 69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8" name="Line 70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9" name="Line 71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0" name="Line 72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1" name="Line 73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2" name="Line 74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3" name="Line 75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4" name="Line 76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5" name="Line 77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6" name="Line 78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7" name="Line 79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8" name="Line 80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9" name="Line 81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0" name="Line 82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1" name="Line 83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2" name="Line 84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3" name="Line 85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4" name="Line 86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5" name="Line 87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6" name="Line 88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7" name="Line 89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8" name="Line 90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9" name="Line 91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0" name="Line 92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1" name="Line 93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2" name="Line 94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3" name="Line 95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4" name="Line 96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5" name="Line 97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6" name="Line 98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7" name="Line 99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8" name="Line 100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9" name="Line 101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0" name="Line 102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1" name="Line 103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2" name="Line 104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3" name="Line 105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4" name="Line 106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5" name="Line 107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6" name="Line 108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7" name="Line 109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8" name="Line 110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9" name="Line 111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0" name="Line 112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1" name="Line 113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2" name="Line 114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3" name="Line 115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4" name="Line 116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5" name="Line 117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6" name="Line 118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7" name="Line 119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8" name="Line 120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9" name="Line 121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0" name="Line 122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1" name="Line 123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2" name="Line 124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3" name="Line 125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4" name="Line 126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5" name="Line 127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6" name="Line 128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7" name="Line 129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8" name="Line 130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9" name="Line 131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0" name="Line 132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1" name="Line 133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2" name="Line 134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3" name="Line 135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4" name="Line 136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5" name="Line 137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6" name="Line 138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7" name="Line 139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8" name="Line 140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9" name="Line 141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0" name="Line 142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1" name="Line 143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2" name="Line 144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3" name="Line 145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4" name="Line 146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5" name="Line 147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6" name="Line 148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7" name="Line 149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8" name="Line 150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9" name="Line 151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0" name="Line 152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1" name="Line 153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2" name="Line 154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3" name="Line 155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4" name="Line 156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5" name="Line 157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6" name="Line 158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7" name="Line 159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8" name="Line 160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9" name="Line 161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0" name="Line 162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1" name="Line 163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2" name="Line 164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3" name="Line 165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4" name="Line 166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5" name="Line 167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6" name="Line 168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7" name="Line 169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8" name="Line 170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9" name="Line 171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0" name="Line 172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1" name="Line 173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2" name="Line 174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3" name="Line 175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4" name="Line 176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5" name="Line 177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6" name="Line 178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7" name="Line 179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8" name="Line 180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9" name="Line 181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0" name="Line 182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1" name="Line 183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2" name="Line 184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3" name="Line 185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4" name="Line 186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5" name="Line 187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6" name="Line 188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7" name="Line 189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8" name="Line 190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9" name="Line 191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0" name="Line 192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1" name="Line 193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2" name="Line 194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3" name="Line 195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4" name="Line 196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5" name="Line 19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6" name="Line 19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7" name="Line 19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8" name="Line 20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9" name="Line 20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80" name="Line 20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81" name="Line 20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82" name="Line 20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13" name="Group 406"/>
            <p:cNvGrpSpPr>
              <a:grpSpLocks/>
            </p:cNvGrpSpPr>
            <p:nvPr userDrawn="1"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1183" name="Line 206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4" name="Line 207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5" name="Line 208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6" name="Line 209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7" name="Line 210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8" name="Line 211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9" name="Line 212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0" name="Line 213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1" name="Line 214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2" name="Line 215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3" name="Line 216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4" name="Line 217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5" name="Line 218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6" name="Line 219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7" name="Line 220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8" name="Line 221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9" name="Line 222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0" name="Line 223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1" name="Line 224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2" name="Line 225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3" name="Line 226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4" name="Line 227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5" name="Line 228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6" name="Line 229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7" name="Line 230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8" name="Line 231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9" name="Line 232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0" name="Line 233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1" name="Line 234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2" name="Line 235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3" name="Line 236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4" name="Line 237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5" name="Line 238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6" name="Line 239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7" name="Line 240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8" name="Line 241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9" name="Line 242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0" name="Line 243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1" name="Line 244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2" name="Line 245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3" name="Line 246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4" name="Line 247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5" name="Line 248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6" name="Line 249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7" name="Line 250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8" name="Line 251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9" name="Line 252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0" name="Line 253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1" name="Line 254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2" name="Line 255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3" name="Line 256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4" name="Line 257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5" name="Line 258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6" name="Line 259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7" name="Line 260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8" name="Line 261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9" name="Line 262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0" name="Line 263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1" name="Line 264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2" name="Line 265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3" name="Line 266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4" name="Line 267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5" name="Line 268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6" name="Line 269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7" name="Line 270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8" name="Line 271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9" name="Line 272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0" name="Line 273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1" name="Line 274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2" name="Line 275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3" name="Line 276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4" name="Line 277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5" name="Line 278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6" name="Line 279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7" name="Line 280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8" name="Line 281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9" name="Line 282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0" name="Line 283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1" name="Line 284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2" name="Line 285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3" name="Line 286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4" name="Line 287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5" name="Line 288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6" name="Line 289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7" name="Line 290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8" name="Line 291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9" name="Line 292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0" name="Line 293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1" name="Line 294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2" name="Line 295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3" name="Line 296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4" name="Line 297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5" name="Line 298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6" name="Line 299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7" name="Line 300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8" name="Line 301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9" name="Line 302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0" name="Line 303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1" name="Line 304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2" name="Line 305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3" name="Line 306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4" name="Line 307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5" name="Line 308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6" name="Line 309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7" name="Line 310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8" name="Line 311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9" name="Line 312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0" name="Line 313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1" name="Line 314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2" name="Line 315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3" name="Line 316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4" name="Line 317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5" name="Line 318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6" name="Line 319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7" name="Line 320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8" name="Line 321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9" name="Line 322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0" name="Line 323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1" name="Line 324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2" name="Line 325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3" name="Line 326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4" name="Line 327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5" name="Line 328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6" name="Line 329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7" name="Line 330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8" name="Line 331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9" name="Line 332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0" name="Line 333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1" name="Line 334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2" name="Line 335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3" name="Line 336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4" name="Line 337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5" name="Line 338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6" name="Line 339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7" name="Line 340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8" name="Line 341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9" name="Line 342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0" name="Line 343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1" name="Line 344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2" name="Line 345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3" name="Line 346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4" name="Line 347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5" name="Line 348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6" name="Line 349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7" name="Line 350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8" name="Line 351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9" name="Line 352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0" name="Line 353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1" name="Line 354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2" name="Line 355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3" name="Line 356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4" name="Line 357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5" name="Line 358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6" name="Line 359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7" name="Line 360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8" name="Line 361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9" name="Line 362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0" name="Line 363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1" name="Line 364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2" name="Line 365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3" name="Line 366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4" name="Line 367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5" name="Line 368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6" name="Line 369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7" name="Line 370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8" name="Line 371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9" name="Line 372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0" name="Line 373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1" name="Line 374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2" name="Line 375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3" name="Line 376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4" name="Line 377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5" name="Line 378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6" name="Line 379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7" name="Line 380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8" name="Line 381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9" name="Line 382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0" name="Line 383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1" name="Line 384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2" name="Line 385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3" name="Line 386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4" name="Line 387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5" name="Line 388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6" name="Line 389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7" name="Line 390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8" name="Line 391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9" name="Line 392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0" name="Line 393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1" name="Line 394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2" name="Line 395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3" name="Line 396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4" name="Line 397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5" name="Line 398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6" name="Line 399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7" name="Line 400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8" name="Line 401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9" name="Line 402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0" name="Line 403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1" name="Line 404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2" name="Line 405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14" name="Group 607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983" name="Line 40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4" name="Line 40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5" name="Line 40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6" name="Line 41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7" name="Line 41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8" name="Line 41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9" name="Line 41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0" name="Line 41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1" name="Line 415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2" name="Line 416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3" name="Line 417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4" name="Line 418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5" name="Line 419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6" name="Line 420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7" name="Line 421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8" name="Line 422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9" name="Line 423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0" name="Line 424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1" name="Line 425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2" name="Line 426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3" name="Line 427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4" name="Line 428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5" name="Line 429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6" name="Line 430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7" name="Line 431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8" name="Line 432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9" name="Line 433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0" name="Line 434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1" name="Line 435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2" name="Line 436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3" name="Line 437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4" name="Line 438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5" name="Line 439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6" name="Line 440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7" name="Line 441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8" name="Line 442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9" name="Line 443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0" name="Line 444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1" name="Line 445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2" name="Line 446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3" name="Line 447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4" name="Line 448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5" name="Line 449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6" name="Line 450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7" name="Line 451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8" name="Line 452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9" name="Line 453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0" name="Line 454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1" name="Line 455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2" name="Line 456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3" name="Line 457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4" name="Line 458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5" name="Line 459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6" name="Line 460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7" name="Line 461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8" name="Line 462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9" name="Line 463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0" name="Line 464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1" name="Line 465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2" name="Line 466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3" name="Line 467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4" name="Line 468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5" name="Line 469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6" name="Line 470"/>
              <p:cNvSpPr>
                <a:spLocks noChangeShapeType="1"/>
              </p:cNvSpPr>
              <p:nvPr userDrawn="1"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7" name="Line 471"/>
              <p:cNvSpPr>
                <a:spLocks noChangeShapeType="1"/>
              </p:cNvSpPr>
              <p:nvPr userDrawn="1"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8" name="Line 472"/>
              <p:cNvSpPr>
                <a:spLocks noChangeShapeType="1"/>
              </p:cNvSpPr>
              <p:nvPr userDrawn="1"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9" name="Line 473"/>
              <p:cNvSpPr>
                <a:spLocks noChangeShapeType="1"/>
              </p:cNvSpPr>
              <p:nvPr userDrawn="1"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0" name="Line 474"/>
              <p:cNvSpPr>
                <a:spLocks noChangeShapeType="1"/>
              </p:cNvSpPr>
              <p:nvPr userDrawn="1"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1" name="Line 475"/>
              <p:cNvSpPr>
                <a:spLocks noChangeShapeType="1"/>
              </p:cNvSpPr>
              <p:nvPr userDrawn="1"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2" name="Line 476"/>
              <p:cNvSpPr>
                <a:spLocks noChangeShapeType="1"/>
              </p:cNvSpPr>
              <p:nvPr userDrawn="1"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3" name="Line 477"/>
              <p:cNvSpPr>
                <a:spLocks noChangeShapeType="1"/>
              </p:cNvSpPr>
              <p:nvPr userDrawn="1"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4" name="Line 478"/>
              <p:cNvSpPr>
                <a:spLocks noChangeShapeType="1"/>
              </p:cNvSpPr>
              <p:nvPr userDrawn="1"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5" name="Line 479"/>
              <p:cNvSpPr>
                <a:spLocks noChangeShapeType="1"/>
              </p:cNvSpPr>
              <p:nvPr userDrawn="1"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6" name="Line 480"/>
              <p:cNvSpPr>
                <a:spLocks noChangeShapeType="1"/>
              </p:cNvSpPr>
              <p:nvPr userDrawn="1"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7" name="Line 481"/>
              <p:cNvSpPr>
                <a:spLocks noChangeShapeType="1"/>
              </p:cNvSpPr>
              <p:nvPr userDrawn="1"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8" name="Line 482"/>
              <p:cNvSpPr>
                <a:spLocks noChangeShapeType="1"/>
              </p:cNvSpPr>
              <p:nvPr userDrawn="1"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9" name="Line 483"/>
              <p:cNvSpPr>
                <a:spLocks noChangeShapeType="1"/>
              </p:cNvSpPr>
              <p:nvPr userDrawn="1"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0" name="Line 484"/>
              <p:cNvSpPr>
                <a:spLocks noChangeShapeType="1"/>
              </p:cNvSpPr>
              <p:nvPr userDrawn="1"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1" name="Line 485"/>
              <p:cNvSpPr>
                <a:spLocks noChangeShapeType="1"/>
              </p:cNvSpPr>
              <p:nvPr userDrawn="1"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2" name="Line 486"/>
              <p:cNvSpPr>
                <a:spLocks noChangeShapeType="1"/>
              </p:cNvSpPr>
              <p:nvPr userDrawn="1"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3" name="Line 487"/>
              <p:cNvSpPr>
                <a:spLocks noChangeShapeType="1"/>
              </p:cNvSpPr>
              <p:nvPr userDrawn="1"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4" name="Line 488"/>
              <p:cNvSpPr>
                <a:spLocks noChangeShapeType="1"/>
              </p:cNvSpPr>
              <p:nvPr userDrawn="1"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5" name="Line 489"/>
              <p:cNvSpPr>
                <a:spLocks noChangeShapeType="1"/>
              </p:cNvSpPr>
              <p:nvPr userDrawn="1"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6" name="Line 490"/>
              <p:cNvSpPr>
                <a:spLocks noChangeShapeType="1"/>
              </p:cNvSpPr>
              <p:nvPr userDrawn="1"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7" name="Line 491"/>
              <p:cNvSpPr>
                <a:spLocks noChangeShapeType="1"/>
              </p:cNvSpPr>
              <p:nvPr userDrawn="1"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8" name="Line 492"/>
              <p:cNvSpPr>
                <a:spLocks noChangeShapeType="1"/>
              </p:cNvSpPr>
              <p:nvPr userDrawn="1"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9" name="Line 493"/>
              <p:cNvSpPr>
                <a:spLocks noChangeShapeType="1"/>
              </p:cNvSpPr>
              <p:nvPr userDrawn="1"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0" name="Line 494"/>
              <p:cNvSpPr>
                <a:spLocks noChangeShapeType="1"/>
              </p:cNvSpPr>
              <p:nvPr userDrawn="1"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1" name="Line 495"/>
              <p:cNvSpPr>
                <a:spLocks noChangeShapeType="1"/>
              </p:cNvSpPr>
              <p:nvPr userDrawn="1"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2" name="Line 496"/>
              <p:cNvSpPr>
                <a:spLocks noChangeShapeType="1"/>
              </p:cNvSpPr>
              <p:nvPr userDrawn="1"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3" name="Line 497"/>
              <p:cNvSpPr>
                <a:spLocks noChangeShapeType="1"/>
              </p:cNvSpPr>
              <p:nvPr userDrawn="1"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4" name="Line 498"/>
              <p:cNvSpPr>
                <a:spLocks noChangeShapeType="1"/>
              </p:cNvSpPr>
              <p:nvPr userDrawn="1"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5" name="Line 499"/>
              <p:cNvSpPr>
                <a:spLocks noChangeShapeType="1"/>
              </p:cNvSpPr>
              <p:nvPr userDrawn="1"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6" name="Line 500"/>
              <p:cNvSpPr>
                <a:spLocks noChangeShapeType="1"/>
              </p:cNvSpPr>
              <p:nvPr userDrawn="1"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7" name="Line 501"/>
              <p:cNvSpPr>
                <a:spLocks noChangeShapeType="1"/>
              </p:cNvSpPr>
              <p:nvPr userDrawn="1"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8" name="Line 502"/>
              <p:cNvSpPr>
                <a:spLocks noChangeShapeType="1"/>
              </p:cNvSpPr>
              <p:nvPr userDrawn="1"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9" name="Line 503"/>
              <p:cNvSpPr>
                <a:spLocks noChangeShapeType="1"/>
              </p:cNvSpPr>
              <p:nvPr userDrawn="1"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0" name="Line 504"/>
              <p:cNvSpPr>
                <a:spLocks noChangeShapeType="1"/>
              </p:cNvSpPr>
              <p:nvPr userDrawn="1"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1" name="Line 505"/>
              <p:cNvSpPr>
                <a:spLocks noChangeShapeType="1"/>
              </p:cNvSpPr>
              <p:nvPr userDrawn="1"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2" name="Line 506"/>
              <p:cNvSpPr>
                <a:spLocks noChangeShapeType="1"/>
              </p:cNvSpPr>
              <p:nvPr userDrawn="1"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3" name="Line 507"/>
              <p:cNvSpPr>
                <a:spLocks noChangeShapeType="1"/>
              </p:cNvSpPr>
              <p:nvPr userDrawn="1"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4" name="Line 508"/>
              <p:cNvSpPr>
                <a:spLocks noChangeShapeType="1"/>
              </p:cNvSpPr>
              <p:nvPr userDrawn="1"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5" name="Line 509"/>
              <p:cNvSpPr>
                <a:spLocks noChangeShapeType="1"/>
              </p:cNvSpPr>
              <p:nvPr userDrawn="1"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6" name="Line 510"/>
              <p:cNvSpPr>
                <a:spLocks noChangeShapeType="1"/>
              </p:cNvSpPr>
              <p:nvPr userDrawn="1"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7" name="Line 511"/>
              <p:cNvSpPr>
                <a:spLocks noChangeShapeType="1"/>
              </p:cNvSpPr>
              <p:nvPr userDrawn="1"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8" name="Line 512"/>
              <p:cNvSpPr>
                <a:spLocks noChangeShapeType="1"/>
              </p:cNvSpPr>
              <p:nvPr userDrawn="1"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9" name="Line 513"/>
              <p:cNvSpPr>
                <a:spLocks noChangeShapeType="1"/>
              </p:cNvSpPr>
              <p:nvPr userDrawn="1"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0" name="Line 514"/>
              <p:cNvSpPr>
                <a:spLocks noChangeShapeType="1"/>
              </p:cNvSpPr>
              <p:nvPr userDrawn="1"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1" name="Line 515"/>
              <p:cNvSpPr>
                <a:spLocks noChangeShapeType="1"/>
              </p:cNvSpPr>
              <p:nvPr userDrawn="1"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2" name="Line 516"/>
              <p:cNvSpPr>
                <a:spLocks noChangeShapeType="1"/>
              </p:cNvSpPr>
              <p:nvPr userDrawn="1"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3" name="Line 517"/>
              <p:cNvSpPr>
                <a:spLocks noChangeShapeType="1"/>
              </p:cNvSpPr>
              <p:nvPr userDrawn="1"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4" name="Line 518"/>
              <p:cNvSpPr>
                <a:spLocks noChangeShapeType="1"/>
              </p:cNvSpPr>
              <p:nvPr userDrawn="1"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5" name="Line 519"/>
              <p:cNvSpPr>
                <a:spLocks noChangeShapeType="1"/>
              </p:cNvSpPr>
              <p:nvPr userDrawn="1"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6" name="Line 520"/>
              <p:cNvSpPr>
                <a:spLocks noChangeShapeType="1"/>
              </p:cNvSpPr>
              <p:nvPr userDrawn="1"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7" name="Line 521"/>
              <p:cNvSpPr>
                <a:spLocks noChangeShapeType="1"/>
              </p:cNvSpPr>
              <p:nvPr userDrawn="1"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8" name="Line 522"/>
              <p:cNvSpPr>
                <a:spLocks noChangeShapeType="1"/>
              </p:cNvSpPr>
              <p:nvPr userDrawn="1"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9" name="Line 523"/>
              <p:cNvSpPr>
                <a:spLocks noChangeShapeType="1"/>
              </p:cNvSpPr>
              <p:nvPr userDrawn="1"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0" name="Line 524"/>
              <p:cNvSpPr>
                <a:spLocks noChangeShapeType="1"/>
              </p:cNvSpPr>
              <p:nvPr userDrawn="1"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1" name="Line 525"/>
              <p:cNvSpPr>
                <a:spLocks noChangeShapeType="1"/>
              </p:cNvSpPr>
              <p:nvPr userDrawn="1"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2" name="Line 526"/>
              <p:cNvSpPr>
                <a:spLocks noChangeShapeType="1"/>
              </p:cNvSpPr>
              <p:nvPr userDrawn="1"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3" name="Line 527"/>
              <p:cNvSpPr>
                <a:spLocks noChangeShapeType="1"/>
              </p:cNvSpPr>
              <p:nvPr userDrawn="1"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4" name="Line 528"/>
              <p:cNvSpPr>
                <a:spLocks noChangeShapeType="1"/>
              </p:cNvSpPr>
              <p:nvPr userDrawn="1"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5" name="Line 529"/>
              <p:cNvSpPr>
                <a:spLocks noChangeShapeType="1"/>
              </p:cNvSpPr>
              <p:nvPr userDrawn="1"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6" name="Line 530"/>
              <p:cNvSpPr>
                <a:spLocks noChangeShapeType="1"/>
              </p:cNvSpPr>
              <p:nvPr userDrawn="1"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7" name="Line 531"/>
              <p:cNvSpPr>
                <a:spLocks noChangeShapeType="1"/>
              </p:cNvSpPr>
              <p:nvPr userDrawn="1"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8" name="Line 532"/>
              <p:cNvSpPr>
                <a:spLocks noChangeShapeType="1"/>
              </p:cNvSpPr>
              <p:nvPr userDrawn="1"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9" name="Line 533"/>
              <p:cNvSpPr>
                <a:spLocks noChangeShapeType="1"/>
              </p:cNvSpPr>
              <p:nvPr userDrawn="1"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0" name="Line 534"/>
              <p:cNvSpPr>
                <a:spLocks noChangeShapeType="1"/>
              </p:cNvSpPr>
              <p:nvPr userDrawn="1"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1" name="Line 535"/>
              <p:cNvSpPr>
                <a:spLocks noChangeShapeType="1"/>
              </p:cNvSpPr>
              <p:nvPr userDrawn="1"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2" name="Line 536"/>
              <p:cNvSpPr>
                <a:spLocks noChangeShapeType="1"/>
              </p:cNvSpPr>
              <p:nvPr userDrawn="1"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3" name="Line 537"/>
              <p:cNvSpPr>
                <a:spLocks noChangeShapeType="1"/>
              </p:cNvSpPr>
              <p:nvPr userDrawn="1"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4" name="Line 538"/>
              <p:cNvSpPr>
                <a:spLocks noChangeShapeType="1"/>
              </p:cNvSpPr>
              <p:nvPr userDrawn="1"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5" name="Line 539"/>
              <p:cNvSpPr>
                <a:spLocks noChangeShapeType="1"/>
              </p:cNvSpPr>
              <p:nvPr userDrawn="1"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6" name="Line 540"/>
              <p:cNvSpPr>
                <a:spLocks noChangeShapeType="1"/>
              </p:cNvSpPr>
              <p:nvPr userDrawn="1"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7" name="Line 541"/>
              <p:cNvSpPr>
                <a:spLocks noChangeShapeType="1"/>
              </p:cNvSpPr>
              <p:nvPr userDrawn="1"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8" name="Line 542"/>
              <p:cNvSpPr>
                <a:spLocks noChangeShapeType="1"/>
              </p:cNvSpPr>
              <p:nvPr userDrawn="1"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9" name="Line 543"/>
              <p:cNvSpPr>
                <a:spLocks noChangeShapeType="1"/>
              </p:cNvSpPr>
              <p:nvPr userDrawn="1"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0" name="Line 544"/>
              <p:cNvSpPr>
                <a:spLocks noChangeShapeType="1"/>
              </p:cNvSpPr>
              <p:nvPr userDrawn="1"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1" name="Line 545"/>
              <p:cNvSpPr>
                <a:spLocks noChangeShapeType="1"/>
              </p:cNvSpPr>
              <p:nvPr userDrawn="1"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2" name="Line 546"/>
              <p:cNvSpPr>
                <a:spLocks noChangeShapeType="1"/>
              </p:cNvSpPr>
              <p:nvPr userDrawn="1"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3" name="Line 547"/>
              <p:cNvSpPr>
                <a:spLocks noChangeShapeType="1"/>
              </p:cNvSpPr>
              <p:nvPr userDrawn="1"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4" name="Line 548"/>
              <p:cNvSpPr>
                <a:spLocks noChangeShapeType="1"/>
              </p:cNvSpPr>
              <p:nvPr userDrawn="1"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5" name="Line 549"/>
              <p:cNvSpPr>
                <a:spLocks noChangeShapeType="1"/>
              </p:cNvSpPr>
              <p:nvPr userDrawn="1"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6" name="Line 550"/>
              <p:cNvSpPr>
                <a:spLocks noChangeShapeType="1"/>
              </p:cNvSpPr>
              <p:nvPr userDrawn="1"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7" name="Line 551"/>
              <p:cNvSpPr>
                <a:spLocks noChangeShapeType="1"/>
              </p:cNvSpPr>
              <p:nvPr userDrawn="1"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8" name="Line 552"/>
              <p:cNvSpPr>
                <a:spLocks noChangeShapeType="1"/>
              </p:cNvSpPr>
              <p:nvPr userDrawn="1"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9" name="Line 553"/>
              <p:cNvSpPr>
                <a:spLocks noChangeShapeType="1"/>
              </p:cNvSpPr>
              <p:nvPr userDrawn="1"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0" name="Line 554"/>
              <p:cNvSpPr>
                <a:spLocks noChangeShapeType="1"/>
              </p:cNvSpPr>
              <p:nvPr userDrawn="1"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1" name="Line 555"/>
              <p:cNvSpPr>
                <a:spLocks noChangeShapeType="1"/>
              </p:cNvSpPr>
              <p:nvPr userDrawn="1"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2" name="Line 556"/>
              <p:cNvSpPr>
                <a:spLocks noChangeShapeType="1"/>
              </p:cNvSpPr>
              <p:nvPr userDrawn="1"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3" name="Line 557"/>
              <p:cNvSpPr>
                <a:spLocks noChangeShapeType="1"/>
              </p:cNvSpPr>
              <p:nvPr userDrawn="1"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4" name="Line 558"/>
              <p:cNvSpPr>
                <a:spLocks noChangeShapeType="1"/>
              </p:cNvSpPr>
              <p:nvPr userDrawn="1"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5" name="Line 559"/>
              <p:cNvSpPr>
                <a:spLocks noChangeShapeType="1"/>
              </p:cNvSpPr>
              <p:nvPr userDrawn="1"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6" name="Line 560"/>
              <p:cNvSpPr>
                <a:spLocks noChangeShapeType="1"/>
              </p:cNvSpPr>
              <p:nvPr userDrawn="1"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7" name="Line 561"/>
              <p:cNvSpPr>
                <a:spLocks noChangeShapeType="1"/>
              </p:cNvSpPr>
              <p:nvPr userDrawn="1"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8" name="Line 562"/>
              <p:cNvSpPr>
                <a:spLocks noChangeShapeType="1"/>
              </p:cNvSpPr>
              <p:nvPr userDrawn="1"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9" name="Line 563"/>
              <p:cNvSpPr>
                <a:spLocks noChangeShapeType="1"/>
              </p:cNvSpPr>
              <p:nvPr userDrawn="1"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0" name="Line 564"/>
              <p:cNvSpPr>
                <a:spLocks noChangeShapeType="1"/>
              </p:cNvSpPr>
              <p:nvPr userDrawn="1"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1" name="Line 565"/>
              <p:cNvSpPr>
                <a:spLocks noChangeShapeType="1"/>
              </p:cNvSpPr>
              <p:nvPr userDrawn="1"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2" name="Line 566"/>
              <p:cNvSpPr>
                <a:spLocks noChangeShapeType="1"/>
              </p:cNvSpPr>
              <p:nvPr userDrawn="1"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3" name="Line 567"/>
              <p:cNvSpPr>
                <a:spLocks noChangeShapeType="1"/>
              </p:cNvSpPr>
              <p:nvPr userDrawn="1"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4" name="Line 568"/>
              <p:cNvSpPr>
                <a:spLocks noChangeShapeType="1"/>
              </p:cNvSpPr>
              <p:nvPr userDrawn="1"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5" name="Line 569"/>
              <p:cNvSpPr>
                <a:spLocks noChangeShapeType="1"/>
              </p:cNvSpPr>
              <p:nvPr userDrawn="1"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6" name="Line 570"/>
              <p:cNvSpPr>
                <a:spLocks noChangeShapeType="1"/>
              </p:cNvSpPr>
              <p:nvPr userDrawn="1"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7" name="Line 571"/>
              <p:cNvSpPr>
                <a:spLocks noChangeShapeType="1"/>
              </p:cNvSpPr>
              <p:nvPr userDrawn="1"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8" name="Line 572"/>
              <p:cNvSpPr>
                <a:spLocks noChangeShapeType="1"/>
              </p:cNvSpPr>
              <p:nvPr userDrawn="1"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9" name="Line 573"/>
              <p:cNvSpPr>
                <a:spLocks noChangeShapeType="1"/>
              </p:cNvSpPr>
              <p:nvPr userDrawn="1"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0" name="Line 574"/>
              <p:cNvSpPr>
                <a:spLocks noChangeShapeType="1"/>
              </p:cNvSpPr>
              <p:nvPr userDrawn="1"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1" name="Line 575"/>
              <p:cNvSpPr>
                <a:spLocks noChangeShapeType="1"/>
              </p:cNvSpPr>
              <p:nvPr userDrawn="1"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2" name="Line 576"/>
              <p:cNvSpPr>
                <a:spLocks noChangeShapeType="1"/>
              </p:cNvSpPr>
              <p:nvPr userDrawn="1"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3" name="Line 577"/>
              <p:cNvSpPr>
                <a:spLocks noChangeShapeType="1"/>
              </p:cNvSpPr>
              <p:nvPr userDrawn="1"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4" name="Line 578"/>
              <p:cNvSpPr>
                <a:spLocks noChangeShapeType="1"/>
              </p:cNvSpPr>
              <p:nvPr userDrawn="1"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5" name="Line 579"/>
              <p:cNvSpPr>
                <a:spLocks noChangeShapeType="1"/>
              </p:cNvSpPr>
              <p:nvPr userDrawn="1"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6" name="Line 580"/>
              <p:cNvSpPr>
                <a:spLocks noChangeShapeType="1"/>
              </p:cNvSpPr>
              <p:nvPr userDrawn="1"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7" name="Line 581"/>
              <p:cNvSpPr>
                <a:spLocks noChangeShapeType="1"/>
              </p:cNvSpPr>
              <p:nvPr userDrawn="1"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8" name="Line 582"/>
              <p:cNvSpPr>
                <a:spLocks noChangeShapeType="1"/>
              </p:cNvSpPr>
              <p:nvPr userDrawn="1"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9" name="Line 583"/>
              <p:cNvSpPr>
                <a:spLocks noChangeShapeType="1"/>
              </p:cNvSpPr>
              <p:nvPr userDrawn="1"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0" name="Line 584"/>
              <p:cNvSpPr>
                <a:spLocks noChangeShapeType="1"/>
              </p:cNvSpPr>
              <p:nvPr userDrawn="1"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1" name="Line 585"/>
              <p:cNvSpPr>
                <a:spLocks noChangeShapeType="1"/>
              </p:cNvSpPr>
              <p:nvPr userDrawn="1"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2" name="Line 586"/>
              <p:cNvSpPr>
                <a:spLocks noChangeShapeType="1"/>
              </p:cNvSpPr>
              <p:nvPr userDrawn="1"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3" name="Line 587"/>
              <p:cNvSpPr>
                <a:spLocks noChangeShapeType="1"/>
              </p:cNvSpPr>
              <p:nvPr userDrawn="1"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4" name="Line 588"/>
              <p:cNvSpPr>
                <a:spLocks noChangeShapeType="1"/>
              </p:cNvSpPr>
              <p:nvPr userDrawn="1"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5" name="Line 589"/>
              <p:cNvSpPr>
                <a:spLocks noChangeShapeType="1"/>
              </p:cNvSpPr>
              <p:nvPr userDrawn="1"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6" name="Line 590"/>
              <p:cNvSpPr>
                <a:spLocks noChangeShapeType="1"/>
              </p:cNvSpPr>
              <p:nvPr userDrawn="1"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7" name="Line 591"/>
              <p:cNvSpPr>
                <a:spLocks noChangeShapeType="1"/>
              </p:cNvSpPr>
              <p:nvPr userDrawn="1"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8" name="Line 592"/>
              <p:cNvSpPr>
                <a:spLocks noChangeShapeType="1"/>
              </p:cNvSpPr>
              <p:nvPr userDrawn="1"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9" name="Line 593"/>
              <p:cNvSpPr>
                <a:spLocks noChangeShapeType="1"/>
              </p:cNvSpPr>
              <p:nvPr userDrawn="1"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0" name="Line 594"/>
              <p:cNvSpPr>
                <a:spLocks noChangeShapeType="1"/>
              </p:cNvSpPr>
              <p:nvPr userDrawn="1"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1" name="Line 595"/>
              <p:cNvSpPr>
                <a:spLocks noChangeShapeType="1"/>
              </p:cNvSpPr>
              <p:nvPr userDrawn="1"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2" name="Line 596"/>
              <p:cNvSpPr>
                <a:spLocks noChangeShapeType="1"/>
              </p:cNvSpPr>
              <p:nvPr userDrawn="1"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3" name="Line 597"/>
              <p:cNvSpPr>
                <a:spLocks noChangeShapeType="1"/>
              </p:cNvSpPr>
              <p:nvPr userDrawn="1"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4" name="Line 598"/>
              <p:cNvSpPr>
                <a:spLocks noChangeShapeType="1"/>
              </p:cNvSpPr>
              <p:nvPr userDrawn="1"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5" name="Line 599"/>
              <p:cNvSpPr>
                <a:spLocks noChangeShapeType="1"/>
              </p:cNvSpPr>
              <p:nvPr userDrawn="1"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6" name="Line 600"/>
              <p:cNvSpPr>
                <a:spLocks noChangeShapeType="1"/>
              </p:cNvSpPr>
              <p:nvPr userDrawn="1"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7" name="Line 601"/>
              <p:cNvSpPr>
                <a:spLocks noChangeShapeType="1"/>
              </p:cNvSpPr>
              <p:nvPr userDrawn="1"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8" name="Line 602"/>
              <p:cNvSpPr>
                <a:spLocks noChangeShapeType="1"/>
              </p:cNvSpPr>
              <p:nvPr userDrawn="1"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9" name="Line 603"/>
              <p:cNvSpPr>
                <a:spLocks noChangeShapeType="1"/>
              </p:cNvSpPr>
              <p:nvPr userDrawn="1"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0" name="Line 604"/>
              <p:cNvSpPr>
                <a:spLocks noChangeShapeType="1"/>
              </p:cNvSpPr>
              <p:nvPr userDrawn="1"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1" name="Line 605"/>
              <p:cNvSpPr>
                <a:spLocks noChangeShapeType="1"/>
              </p:cNvSpPr>
              <p:nvPr userDrawn="1"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2" name="Line 606"/>
              <p:cNvSpPr>
                <a:spLocks noChangeShapeType="1"/>
              </p:cNvSpPr>
              <p:nvPr userDrawn="1"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815" name="Line 608"/>
            <p:cNvSpPr>
              <a:spLocks noChangeShapeType="1"/>
            </p:cNvSpPr>
            <p:nvPr userDrawn="1"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6" name="Line 609"/>
            <p:cNvSpPr>
              <a:spLocks noChangeShapeType="1"/>
            </p:cNvSpPr>
            <p:nvPr userDrawn="1"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7" name="Line 610"/>
            <p:cNvSpPr>
              <a:spLocks noChangeShapeType="1"/>
            </p:cNvSpPr>
            <p:nvPr userDrawn="1"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8" name="Line 611"/>
            <p:cNvSpPr>
              <a:spLocks noChangeShapeType="1"/>
            </p:cNvSpPr>
            <p:nvPr userDrawn="1"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9" name="Line 612"/>
            <p:cNvSpPr>
              <a:spLocks noChangeShapeType="1"/>
            </p:cNvSpPr>
            <p:nvPr userDrawn="1"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0" name="Line 613"/>
            <p:cNvSpPr>
              <a:spLocks noChangeShapeType="1"/>
            </p:cNvSpPr>
            <p:nvPr userDrawn="1"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1" name="Line 614"/>
            <p:cNvSpPr>
              <a:spLocks noChangeShapeType="1"/>
            </p:cNvSpPr>
            <p:nvPr userDrawn="1"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2" name="Line 615"/>
            <p:cNvSpPr>
              <a:spLocks noChangeShapeType="1"/>
            </p:cNvSpPr>
            <p:nvPr userDrawn="1"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3" name="Line 616"/>
            <p:cNvSpPr>
              <a:spLocks noChangeShapeType="1"/>
            </p:cNvSpPr>
            <p:nvPr userDrawn="1"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4" name="Line 617"/>
            <p:cNvSpPr>
              <a:spLocks noChangeShapeType="1"/>
            </p:cNvSpPr>
            <p:nvPr userDrawn="1"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5" name="Line 618"/>
            <p:cNvSpPr>
              <a:spLocks noChangeShapeType="1"/>
            </p:cNvSpPr>
            <p:nvPr userDrawn="1"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6" name="Line 619"/>
            <p:cNvSpPr>
              <a:spLocks noChangeShapeType="1"/>
            </p:cNvSpPr>
            <p:nvPr userDrawn="1"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7" name="Line 620"/>
            <p:cNvSpPr>
              <a:spLocks noChangeShapeType="1"/>
            </p:cNvSpPr>
            <p:nvPr userDrawn="1"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8" name="Line 621"/>
            <p:cNvSpPr>
              <a:spLocks noChangeShapeType="1"/>
            </p:cNvSpPr>
            <p:nvPr userDrawn="1"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9" name="Line 622"/>
            <p:cNvSpPr>
              <a:spLocks noChangeShapeType="1"/>
            </p:cNvSpPr>
            <p:nvPr userDrawn="1"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0" name="Line 623"/>
            <p:cNvSpPr>
              <a:spLocks noChangeShapeType="1"/>
            </p:cNvSpPr>
            <p:nvPr userDrawn="1"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1" name="Line 624"/>
            <p:cNvSpPr>
              <a:spLocks noChangeShapeType="1"/>
            </p:cNvSpPr>
            <p:nvPr userDrawn="1"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2" name="Line 625"/>
            <p:cNvSpPr>
              <a:spLocks noChangeShapeType="1"/>
            </p:cNvSpPr>
            <p:nvPr userDrawn="1"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3" name="Line 626"/>
            <p:cNvSpPr>
              <a:spLocks noChangeShapeType="1"/>
            </p:cNvSpPr>
            <p:nvPr userDrawn="1"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4" name="Line 627"/>
            <p:cNvSpPr>
              <a:spLocks noChangeShapeType="1"/>
            </p:cNvSpPr>
            <p:nvPr userDrawn="1"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5" name="Line 628"/>
            <p:cNvSpPr>
              <a:spLocks noChangeShapeType="1"/>
            </p:cNvSpPr>
            <p:nvPr userDrawn="1"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6" name="Line 629"/>
            <p:cNvSpPr>
              <a:spLocks noChangeShapeType="1"/>
            </p:cNvSpPr>
            <p:nvPr userDrawn="1"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7" name="Line 630"/>
            <p:cNvSpPr>
              <a:spLocks noChangeShapeType="1"/>
            </p:cNvSpPr>
            <p:nvPr userDrawn="1"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8" name="Line 631"/>
            <p:cNvSpPr>
              <a:spLocks noChangeShapeType="1"/>
            </p:cNvSpPr>
            <p:nvPr userDrawn="1"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9" name="Line 632"/>
            <p:cNvSpPr>
              <a:spLocks noChangeShapeType="1"/>
            </p:cNvSpPr>
            <p:nvPr userDrawn="1"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0" name="Line 633"/>
            <p:cNvSpPr>
              <a:spLocks noChangeShapeType="1"/>
            </p:cNvSpPr>
            <p:nvPr userDrawn="1"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1" name="Line 634"/>
            <p:cNvSpPr>
              <a:spLocks noChangeShapeType="1"/>
            </p:cNvSpPr>
            <p:nvPr userDrawn="1"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2" name="Line 635"/>
            <p:cNvSpPr>
              <a:spLocks noChangeShapeType="1"/>
            </p:cNvSpPr>
            <p:nvPr userDrawn="1"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3" name="Line 636"/>
            <p:cNvSpPr>
              <a:spLocks noChangeShapeType="1"/>
            </p:cNvSpPr>
            <p:nvPr userDrawn="1"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4" name="Line 637"/>
            <p:cNvSpPr>
              <a:spLocks noChangeShapeType="1"/>
            </p:cNvSpPr>
            <p:nvPr userDrawn="1"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5" name="Line 638"/>
            <p:cNvSpPr>
              <a:spLocks noChangeShapeType="1"/>
            </p:cNvSpPr>
            <p:nvPr userDrawn="1"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6" name="Line 639"/>
            <p:cNvSpPr>
              <a:spLocks noChangeShapeType="1"/>
            </p:cNvSpPr>
            <p:nvPr userDrawn="1"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7" name="Line 640"/>
            <p:cNvSpPr>
              <a:spLocks noChangeShapeType="1"/>
            </p:cNvSpPr>
            <p:nvPr userDrawn="1"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8" name="Line 641"/>
            <p:cNvSpPr>
              <a:spLocks noChangeShapeType="1"/>
            </p:cNvSpPr>
            <p:nvPr userDrawn="1"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9" name="Line 642"/>
            <p:cNvSpPr>
              <a:spLocks noChangeShapeType="1"/>
            </p:cNvSpPr>
            <p:nvPr userDrawn="1"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0" name="Line 643"/>
            <p:cNvSpPr>
              <a:spLocks noChangeShapeType="1"/>
            </p:cNvSpPr>
            <p:nvPr userDrawn="1"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1" name="Line 644"/>
            <p:cNvSpPr>
              <a:spLocks noChangeShapeType="1"/>
            </p:cNvSpPr>
            <p:nvPr userDrawn="1"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2" name="Line 645"/>
            <p:cNvSpPr>
              <a:spLocks noChangeShapeType="1"/>
            </p:cNvSpPr>
            <p:nvPr userDrawn="1"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3" name="Line 646"/>
            <p:cNvSpPr>
              <a:spLocks noChangeShapeType="1"/>
            </p:cNvSpPr>
            <p:nvPr userDrawn="1"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4" name="Line 647"/>
            <p:cNvSpPr>
              <a:spLocks noChangeShapeType="1"/>
            </p:cNvSpPr>
            <p:nvPr userDrawn="1"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5" name="Line 648"/>
            <p:cNvSpPr>
              <a:spLocks noChangeShapeType="1"/>
            </p:cNvSpPr>
            <p:nvPr userDrawn="1"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6" name="Line 649"/>
            <p:cNvSpPr>
              <a:spLocks noChangeShapeType="1"/>
            </p:cNvSpPr>
            <p:nvPr userDrawn="1"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7" name="Line 650"/>
            <p:cNvSpPr>
              <a:spLocks noChangeShapeType="1"/>
            </p:cNvSpPr>
            <p:nvPr userDrawn="1"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8" name="Line 651"/>
            <p:cNvSpPr>
              <a:spLocks noChangeShapeType="1"/>
            </p:cNvSpPr>
            <p:nvPr userDrawn="1"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9" name="Line 652"/>
            <p:cNvSpPr>
              <a:spLocks noChangeShapeType="1"/>
            </p:cNvSpPr>
            <p:nvPr userDrawn="1"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0" name="Line 653"/>
            <p:cNvSpPr>
              <a:spLocks noChangeShapeType="1"/>
            </p:cNvSpPr>
            <p:nvPr userDrawn="1"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1" name="Line 654"/>
            <p:cNvSpPr>
              <a:spLocks noChangeShapeType="1"/>
            </p:cNvSpPr>
            <p:nvPr userDrawn="1"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2" name="Line 655"/>
            <p:cNvSpPr>
              <a:spLocks noChangeShapeType="1"/>
            </p:cNvSpPr>
            <p:nvPr userDrawn="1"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3" name="Line 656"/>
            <p:cNvSpPr>
              <a:spLocks noChangeShapeType="1"/>
            </p:cNvSpPr>
            <p:nvPr userDrawn="1"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4" name="Line 657"/>
            <p:cNvSpPr>
              <a:spLocks noChangeShapeType="1"/>
            </p:cNvSpPr>
            <p:nvPr userDrawn="1"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5" name="Line 658"/>
            <p:cNvSpPr>
              <a:spLocks noChangeShapeType="1"/>
            </p:cNvSpPr>
            <p:nvPr userDrawn="1"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6" name="Line 659"/>
            <p:cNvSpPr>
              <a:spLocks noChangeShapeType="1"/>
            </p:cNvSpPr>
            <p:nvPr userDrawn="1"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7" name="Line 660"/>
            <p:cNvSpPr>
              <a:spLocks noChangeShapeType="1"/>
            </p:cNvSpPr>
            <p:nvPr userDrawn="1"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8" name="Line 661"/>
            <p:cNvSpPr>
              <a:spLocks noChangeShapeType="1"/>
            </p:cNvSpPr>
            <p:nvPr userDrawn="1"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9" name="Line 662"/>
            <p:cNvSpPr>
              <a:spLocks noChangeShapeType="1"/>
            </p:cNvSpPr>
            <p:nvPr userDrawn="1"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0" name="Line 663"/>
            <p:cNvSpPr>
              <a:spLocks noChangeShapeType="1"/>
            </p:cNvSpPr>
            <p:nvPr userDrawn="1"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1" name="Line 664"/>
            <p:cNvSpPr>
              <a:spLocks noChangeShapeType="1"/>
            </p:cNvSpPr>
            <p:nvPr userDrawn="1"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2" name="Line 665"/>
            <p:cNvSpPr>
              <a:spLocks noChangeShapeType="1"/>
            </p:cNvSpPr>
            <p:nvPr userDrawn="1"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3" name="Line 666"/>
            <p:cNvSpPr>
              <a:spLocks noChangeShapeType="1"/>
            </p:cNvSpPr>
            <p:nvPr userDrawn="1"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4" name="Line 667"/>
            <p:cNvSpPr>
              <a:spLocks noChangeShapeType="1"/>
            </p:cNvSpPr>
            <p:nvPr userDrawn="1"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5" name="Line 668"/>
            <p:cNvSpPr>
              <a:spLocks noChangeShapeType="1"/>
            </p:cNvSpPr>
            <p:nvPr userDrawn="1"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6" name="Line 669"/>
            <p:cNvSpPr>
              <a:spLocks noChangeShapeType="1"/>
            </p:cNvSpPr>
            <p:nvPr userDrawn="1"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7" name="Line 670"/>
            <p:cNvSpPr>
              <a:spLocks noChangeShapeType="1"/>
            </p:cNvSpPr>
            <p:nvPr userDrawn="1"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8" name="Line 671"/>
            <p:cNvSpPr>
              <a:spLocks noChangeShapeType="1"/>
            </p:cNvSpPr>
            <p:nvPr userDrawn="1"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9" name="Line 672"/>
            <p:cNvSpPr>
              <a:spLocks noChangeShapeType="1"/>
            </p:cNvSpPr>
            <p:nvPr userDrawn="1"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0" name="Line 673"/>
            <p:cNvSpPr>
              <a:spLocks noChangeShapeType="1"/>
            </p:cNvSpPr>
            <p:nvPr userDrawn="1"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1" name="Line 674"/>
            <p:cNvSpPr>
              <a:spLocks noChangeShapeType="1"/>
            </p:cNvSpPr>
            <p:nvPr userDrawn="1"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2" name="Line 675"/>
            <p:cNvSpPr>
              <a:spLocks noChangeShapeType="1"/>
            </p:cNvSpPr>
            <p:nvPr userDrawn="1"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3" name="Line 676"/>
            <p:cNvSpPr>
              <a:spLocks noChangeShapeType="1"/>
            </p:cNvSpPr>
            <p:nvPr userDrawn="1"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4" name="Line 677"/>
            <p:cNvSpPr>
              <a:spLocks noChangeShapeType="1"/>
            </p:cNvSpPr>
            <p:nvPr userDrawn="1"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5" name="Line 678"/>
            <p:cNvSpPr>
              <a:spLocks noChangeShapeType="1"/>
            </p:cNvSpPr>
            <p:nvPr userDrawn="1"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6" name="Line 679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7" name="Line 680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8" name="Line 681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9" name="Line 682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0" name="Line 683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1" name="Line 684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2" name="Line 685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3" name="Line 686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4" name="Line 687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5" name="Line 688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6" name="Line 689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7" name="Line 690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8" name="Line 691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9" name="Line 692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0" name="Line 693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1" name="Line 694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2" name="Line 695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3" name="Line 696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4" name="Line 697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5" name="Line 698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6" name="Line 699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7" name="Line 700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8" name="Line 701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9" name="Line 702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0" name="Line 703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1" name="Line 704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2" name="Line 705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3" name="Line 706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4" name="Line 707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5" name="Line 708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6" name="Line 709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7" name="Line 710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8" name="Line 711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9" name="Line 712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0" name="Line 713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1" name="Line 714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2" name="Line 715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3" name="Line 716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4" name="Line 717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5" name="Line 718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6" name="Line 719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7" name="Line 720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8" name="Line 721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9" name="Line 722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0" name="Line 723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1" name="Line 724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2" name="Line 725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3" name="Line 726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4" name="Line 727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5" name="Line 728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6" name="Line 729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7" name="Line 730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8" name="Line 731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9" name="Line 732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0" name="Line 733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1" name="Line 734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2" name="Line 735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3" name="Line 736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4" name="Line 737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5" name="Line 738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6" name="Line 739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7" name="Line 740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8" name="Line 741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9" name="Line 742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0" name="Line 743"/>
            <p:cNvSpPr>
              <a:spLocks noChangeShapeType="1"/>
            </p:cNvSpPr>
            <p:nvPr userDrawn="1"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1" name="Line 744"/>
            <p:cNvSpPr>
              <a:spLocks noChangeShapeType="1"/>
            </p:cNvSpPr>
            <p:nvPr userDrawn="1"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2" name="Line 745"/>
            <p:cNvSpPr>
              <a:spLocks noChangeShapeType="1"/>
            </p:cNvSpPr>
            <p:nvPr userDrawn="1"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3" name="Line 746"/>
            <p:cNvSpPr>
              <a:spLocks noChangeShapeType="1"/>
            </p:cNvSpPr>
            <p:nvPr userDrawn="1"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4" name="Line 747"/>
            <p:cNvSpPr>
              <a:spLocks noChangeShapeType="1"/>
            </p:cNvSpPr>
            <p:nvPr userDrawn="1"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5" name="Line 748"/>
            <p:cNvSpPr>
              <a:spLocks noChangeShapeType="1"/>
            </p:cNvSpPr>
            <p:nvPr userDrawn="1"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6" name="Line 749"/>
            <p:cNvSpPr>
              <a:spLocks noChangeShapeType="1"/>
            </p:cNvSpPr>
            <p:nvPr userDrawn="1"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7" name="Line 750"/>
            <p:cNvSpPr>
              <a:spLocks noChangeShapeType="1"/>
            </p:cNvSpPr>
            <p:nvPr userDrawn="1"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8" name="Line 751"/>
            <p:cNvSpPr>
              <a:spLocks noChangeShapeType="1"/>
            </p:cNvSpPr>
            <p:nvPr userDrawn="1"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9" name="Line 752"/>
            <p:cNvSpPr>
              <a:spLocks noChangeShapeType="1"/>
            </p:cNvSpPr>
            <p:nvPr userDrawn="1"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0" name="Line 753"/>
            <p:cNvSpPr>
              <a:spLocks noChangeShapeType="1"/>
            </p:cNvSpPr>
            <p:nvPr userDrawn="1"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1" name="Line 754"/>
            <p:cNvSpPr>
              <a:spLocks noChangeShapeType="1"/>
            </p:cNvSpPr>
            <p:nvPr userDrawn="1"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2" name="Line 755"/>
            <p:cNvSpPr>
              <a:spLocks noChangeShapeType="1"/>
            </p:cNvSpPr>
            <p:nvPr userDrawn="1"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3" name="Line 756"/>
            <p:cNvSpPr>
              <a:spLocks noChangeShapeType="1"/>
            </p:cNvSpPr>
            <p:nvPr userDrawn="1"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4" name="Line 757"/>
            <p:cNvSpPr>
              <a:spLocks noChangeShapeType="1"/>
            </p:cNvSpPr>
            <p:nvPr userDrawn="1"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5" name="Line 758"/>
            <p:cNvSpPr>
              <a:spLocks noChangeShapeType="1"/>
            </p:cNvSpPr>
            <p:nvPr userDrawn="1"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6" name="Line 759"/>
            <p:cNvSpPr>
              <a:spLocks noChangeShapeType="1"/>
            </p:cNvSpPr>
            <p:nvPr userDrawn="1"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7" name="Line 760"/>
            <p:cNvSpPr>
              <a:spLocks noChangeShapeType="1"/>
            </p:cNvSpPr>
            <p:nvPr userDrawn="1"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8" name="Line 761"/>
            <p:cNvSpPr>
              <a:spLocks noChangeShapeType="1"/>
            </p:cNvSpPr>
            <p:nvPr userDrawn="1"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9" name="Line 762"/>
            <p:cNvSpPr>
              <a:spLocks noChangeShapeType="1"/>
            </p:cNvSpPr>
            <p:nvPr userDrawn="1"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0" name="Line 763"/>
            <p:cNvSpPr>
              <a:spLocks noChangeShapeType="1"/>
            </p:cNvSpPr>
            <p:nvPr userDrawn="1"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1" name="Line 764"/>
            <p:cNvSpPr>
              <a:spLocks noChangeShapeType="1"/>
            </p:cNvSpPr>
            <p:nvPr userDrawn="1"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2" name="Line 765"/>
            <p:cNvSpPr>
              <a:spLocks noChangeShapeType="1"/>
            </p:cNvSpPr>
            <p:nvPr userDrawn="1"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3" name="Line 766"/>
            <p:cNvSpPr>
              <a:spLocks noChangeShapeType="1"/>
            </p:cNvSpPr>
            <p:nvPr userDrawn="1"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4" name="Line 767"/>
            <p:cNvSpPr>
              <a:spLocks noChangeShapeType="1"/>
            </p:cNvSpPr>
            <p:nvPr userDrawn="1"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5" name="Line 768"/>
            <p:cNvSpPr>
              <a:spLocks noChangeShapeType="1"/>
            </p:cNvSpPr>
            <p:nvPr userDrawn="1"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6" name="Line 769"/>
            <p:cNvSpPr>
              <a:spLocks noChangeShapeType="1"/>
            </p:cNvSpPr>
            <p:nvPr userDrawn="1"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7" name="Line 770"/>
            <p:cNvSpPr>
              <a:spLocks noChangeShapeType="1"/>
            </p:cNvSpPr>
            <p:nvPr userDrawn="1"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8" name="Line 771"/>
            <p:cNvSpPr>
              <a:spLocks noChangeShapeType="1"/>
            </p:cNvSpPr>
            <p:nvPr userDrawn="1"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9" name="Line 772"/>
            <p:cNvSpPr>
              <a:spLocks noChangeShapeType="1"/>
            </p:cNvSpPr>
            <p:nvPr userDrawn="1"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0" name="Line 773"/>
            <p:cNvSpPr>
              <a:spLocks noChangeShapeType="1"/>
            </p:cNvSpPr>
            <p:nvPr userDrawn="1"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1" name="Line 774"/>
            <p:cNvSpPr>
              <a:spLocks noChangeShapeType="1"/>
            </p:cNvSpPr>
            <p:nvPr userDrawn="1"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2" name="Line 775"/>
            <p:cNvSpPr>
              <a:spLocks noChangeShapeType="1"/>
            </p:cNvSpPr>
            <p:nvPr userDrawn="1"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583" name="Picture 158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pic>
        <p:nvPicPr>
          <p:cNvPr id="1584" name="Picture 158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5" name="Group 1584"/>
          <p:cNvGrpSpPr/>
          <p:nvPr userDrawn="1"/>
        </p:nvGrpSpPr>
        <p:grpSpPr bwMode="ltGray">
          <a:xfrm>
            <a:off x="7347037" y="1203769"/>
            <a:ext cx="3635367" cy="4456252"/>
            <a:chOff x="3589338" y="3106738"/>
            <a:chExt cx="541338" cy="663575"/>
          </a:xfrm>
          <a:solidFill>
            <a:schemeClr val="tx2"/>
          </a:solidFill>
        </p:grpSpPr>
        <p:sp>
          <p:nvSpPr>
            <p:cNvPr id="1586" name="Freeform 31"/>
            <p:cNvSpPr>
              <a:spLocks/>
            </p:cNvSpPr>
            <p:nvPr/>
          </p:nvSpPr>
          <p:spPr bwMode="ltGray">
            <a:xfrm>
              <a:off x="3709988" y="3468688"/>
              <a:ext cx="180975" cy="60325"/>
            </a:xfrm>
            <a:custGeom>
              <a:avLst/>
              <a:gdLst>
                <a:gd name="T0" fmla="*/ 114 w 114"/>
                <a:gd name="T1" fmla="*/ 0 h 38"/>
                <a:gd name="T2" fmla="*/ 57 w 114"/>
                <a:gd name="T3" fmla="*/ 0 h 38"/>
                <a:gd name="T4" fmla="*/ 0 w 114"/>
                <a:gd name="T5" fmla="*/ 0 h 38"/>
                <a:gd name="T6" fmla="*/ 0 w 114"/>
                <a:gd name="T7" fmla="*/ 19 h 38"/>
                <a:gd name="T8" fmla="*/ 0 w 114"/>
                <a:gd name="T9" fmla="*/ 38 h 38"/>
                <a:gd name="T10" fmla="*/ 57 w 114"/>
                <a:gd name="T11" fmla="*/ 38 h 38"/>
                <a:gd name="T12" fmla="*/ 114 w 114"/>
                <a:gd name="T13" fmla="*/ 38 h 38"/>
                <a:gd name="T14" fmla="*/ 114 w 114"/>
                <a:gd name="T15" fmla="*/ 19 h 38"/>
                <a:gd name="T16" fmla="*/ 114 w 11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8">
                  <a:moveTo>
                    <a:pt x="114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7" y="38"/>
                  </a:lnTo>
                  <a:lnTo>
                    <a:pt x="114" y="38"/>
                  </a:lnTo>
                  <a:lnTo>
                    <a:pt x="114" y="1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7" name="Freeform 32"/>
            <p:cNvSpPr>
              <a:spLocks/>
            </p:cNvSpPr>
            <p:nvPr/>
          </p:nvSpPr>
          <p:spPr bwMode="ltGray">
            <a:xfrm>
              <a:off x="3709988" y="3468688"/>
              <a:ext cx="180975" cy="60325"/>
            </a:xfrm>
            <a:custGeom>
              <a:avLst/>
              <a:gdLst>
                <a:gd name="T0" fmla="*/ 114 w 114"/>
                <a:gd name="T1" fmla="*/ 0 h 38"/>
                <a:gd name="T2" fmla="*/ 57 w 114"/>
                <a:gd name="T3" fmla="*/ 0 h 38"/>
                <a:gd name="T4" fmla="*/ 0 w 114"/>
                <a:gd name="T5" fmla="*/ 0 h 38"/>
                <a:gd name="T6" fmla="*/ 0 w 114"/>
                <a:gd name="T7" fmla="*/ 19 h 38"/>
                <a:gd name="T8" fmla="*/ 0 w 114"/>
                <a:gd name="T9" fmla="*/ 38 h 38"/>
                <a:gd name="T10" fmla="*/ 57 w 114"/>
                <a:gd name="T11" fmla="*/ 38 h 38"/>
                <a:gd name="T12" fmla="*/ 114 w 114"/>
                <a:gd name="T13" fmla="*/ 38 h 38"/>
                <a:gd name="T14" fmla="*/ 114 w 114"/>
                <a:gd name="T15" fmla="*/ 19 h 38"/>
                <a:gd name="T16" fmla="*/ 114 w 11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8">
                  <a:moveTo>
                    <a:pt x="114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7" y="38"/>
                  </a:lnTo>
                  <a:lnTo>
                    <a:pt x="114" y="38"/>
                  </a:lnTo>
                  <a:lnTo>
                    <a:pt x="114" y="19"/>
                  </a:lnTo>
                  <a:lnTo>
                    <a:pt x="114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8" name="Freeform 33"/>
            <p:cNvSpPr>
              <a:spLocks/>
            </p:cNvSpPr>
            <p:nvPr/>
          </p:nvSpPr>
          <p:spPr bwMode="ltGray">
            <a:xfrm>
              <a:off x="3709988" y="3348038"/>
              <a:ext cx="180975" cy="60325"/>
            </a:xfrm>
            <a:custGeom>
              <a:avLst/>
              <a:gdLst>
                <a:gd name="T0" fmla="*/ 114 w 114"/>
                <a:gd name="T1" fmla="*/ 0 h 38"/>
                <a:gd name="T2" fmla="*/ 57 w 114"/>
                <a:gd name="T3" fmla="*/ 0 h 38"/>
                <a:gd name="T4" fmla="*/ 0 w 114"/>
                <a:gd name="T5" fmla="*/ 0 h 38"/>
                <a:gd name="T6" fmla="*/ 0 w 114"/>
                <a:gd name="T7" fmla="*/ 19 h 38"/>
                <a:gd name="T8" fmla="*/ 0 w 114"/>
                <a:gd name="T9" fmla="*/ 38 h 38"/>
                <a:gd name="T10" fmla="*/ 57 w 114"/>
                <a:gd name="T11" fmla="*/ 38 h 38"/>
                <a:gd name="T12" fmla="*/ 114 w 114"/>
                <a:gd name="T13" fmla="*/ 38 h 38"/>
                <a:gd name="T14" fmla="*/ 114 w 114"/>
                <a:gd name="T15" fmla="*/ 19 h 38"/>
                <a:gd name="T16" fmla="*/ 114 w 11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8">
                  <a:moveTo>
                    <a:pt x="114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7" y="38"/>
                  </a:lnTo>
                  <a:lnTo>
                    <a:pt x="114" y="38"/>
                  </a:lnTo>
                  <a:lnTo>
                    <a:pt x="114" y="1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9" name="Freeform 34"/>
            <p:cNvSpPr>
              <a:spLocks/>
            </p:cNvSpPr>
            <p:nvPr/>
          </p:nvSpPr>
          <p:spPr bwMode="ltGray">
            <a:xfrm>
              <a:off x="3709988" y="3348038"/>
              <a:ext cx="180975" cy="60325"/>
            </a:xfrm>
            <a:custGeom>
              <a:avLst/>
              <a:gdLst>
                <a:gd name="T0" fmla="*/ 114 w 114"/>
                <a:gd name="T1" fmla="*/ 0 h 38"/>
                <a:gd name="T2" fmla="*/ 57 w 114"/>
                <a:gd name="T3" fmla="*/ 0 h 38"/>
                <a:gd name="T4" fmla="*/ 0 w 114"/>
                <a:gd name="T5" fmla="*/ 0 h 38"/>
                <a:gd name="T6" fmla="*/ 0 w 114"/>
                <a:gd name="T7" fmla="*/ 19 h 38"/>
                <a:gd name="T8" fmla="*/ 0 w 114"/>
                <a:gd name="T9" fmla="*/ 38 h 38"/>
                <a:gd name="T10" fmla="*/ 57 w 114"/>
                <a:gd name="T11" fmla="*/ 38 h 38"/>
                <a:gd name="T12" fmla="*/ 114 w 114"/>
                <a:gd name="T13" fmla="*/ 38 h 38"/>
                <a:gd name="T14" fmla="*/ 114 w 114"/>
                <a:gd name="T15" fmla="*/ 19 h 38"/>
                <a:gd name="T16" fmla="*/ 114 w 11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8">
                  <a:moveTo>
                    <a:pt x="114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7" y="38"/>
                  </a:lnTo>
                  <a:lnTo>
                    <a:pt x="114" y="38"/>
                  </a:lnTo>
                  <a:lnTo>
                    <a:pt x="114" y="19"/>
                  </a:lnTo>
                  <a:lnTo>
                    <a:pt x="114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0" name="Freeform 35"/>
            <p:cNvSpPr>
              <a:spLocks noEditPoints="1"/>
            </p:cNvSpPr>
            <p:nvPr/>
          </p:nvSpPr>
          <p:spPr bwMode="ltGray">
            <a:xfrm>
              <a:off x="3589338" y="3106738"/>
              <a:ext cx="541338" cy="663575"/>
            </a:xfrm>
            <a:custGeom>
              <a:avLst/>
              <a:gdLst>
                <a:gd name="T0" fmla="*/ 114 w 341"/>
                <a:gd name="T1" fmla="*/ 380 h 418"/>
                <a:gd name="T2" fmla="*/ 114 w 341"/>
                <a:gd name="T3" fmla="*/ 342 h 418"/>
                <a:gd name="T4" fmla="*/ 114 w 341"/>
                <a:gd name="T5" fmla="*/ 342 h 418"/>
                <a:gd name="T6" fmla="*/ 114 w 341"/>
                <a:gd name="T7" fmla="*/ 342 h 418"/>
                <a:gd name="T8" fmla="*/ 265 w 341"/>
                <a:gd name="T9" fmla="*/ 342 h 418"/>
                <a:gd name="T10" fmla="*/ 265 w 341"/>
                <a:gd name="T11" fmla="*/ 114 h 418"/>
                <a:gd name="T12" fmla="*/ 303 w 341"/>
                <a:gd name="T13" fmla="*/ 114 h 418"/>
                <a:gd name="T14" fmla="*/ 303 w 341"/>
                <a:gd name="T15" fmla="*/ 114 h 418"/>
                <a:gd name="T16" fmla="*/ 303 w 341"/>
                <a:gd name="T17" fmla="*/ 380 h 418"/>
                <a:gd name="T18" fmla="*/ 114 w 341"/>
                <a:gd name="T19" fmla="*/ 380 h 418"/>
                <a:gd name="T20" fmla="*/ 114 w 341"/>
                <a:gd name="T21" fmla="*/ 380 h 418"/>
                <a:gd name="T22" fmla="*/ 114 w 341"/>
                <a:gd name="T23" fmla="*/ 380 h 418"/>
                <a:gd name="T24" fmla="*/ 228 w 341"/>
                <a:gd name="T25" fmla="*/ 0 h 418"/>
                <a:gd name="T26" fmla="*/ 76 w 341"/>
                <a:gd name="T27" fmla="*/ 0 h 418"/>
                <a:gd name="T28" fmla="*/ 38 w 341"/>
                <a:gd name="T29" fmla="*/ 38 h 418"/>
                <a:gd name="T30" fmla="*/ 228 w 341"/>
                <a:gd name="T31" fmla="*/ 38 h 418"/>
                <a:gd name="T32" fmla="*/ 228 w 341"/>
                <a:gd name="T33" fmla="*/ 38 h 418"/>
                <a:gd name="T34" fmla="*/ 228 w 341"/>
                <a:gd name="T35" fmla="*/ 304 h 418"/>
                <a:gd name="T36" fmla="*/ 38 w 341"/>
                <a:gd name="T37" fmla="*/ 304 h 418"/>
                <a:gd name="T38" fmla="*/ 38 w 341"/>
                <a:gd name="T39" fmla="*/ 304 h 418"/>
                <a:gd name="T40" fmla="*/ 38 w 341"/>
                <a:gd name="T41" fmla="*/ 38 h 418"/>
                <a:gd name="T42" fmla="*/ 0 w 341"/>
                <a:gd name="T43" fmla="*/ 76 h 418"/>
                <a:gd name="T44" fmla="*/ 0 w 341"/>
                <a:gd name="T45" fmla="*/ 76 h 418"/>
                <a:gd name="T46" fmla="*/ 0 w 341"/>
                <a:gd name="T47" fmla="*/ 342 h 418"/>
                <a:gd name="T48" fmla="*/ 76 w 341"/>
                <a:gd name="T49" fmla="*/ 342 h 418"/>
                <a:gd name="T50" fmla="*/ 76 w 341"/>
                <a:gd name="T51" fmla="*/ 418 h 418"/>
                <a:gd name="T52" fmla="*/ 341 w 341"/>
                <a:gd name="T53" fmla="*/ 418 h 418"/>
                <a:gd name="T54" fmla="*/ 341 w 341"/>
                <a:gd name="T55" fmla="*/ 76 h 418"/>
                <a:gd name="T56" fmla="*/ 265 w 341"/>
                <a:gd name="T57" fmla="*/ 76 h 418"/>
                <a:gd name="T58" fmla="*/ 265 w 341"/>
                <a:gd name="T59" fmla="*/ 0 h 418"/>
                <a:gd name="T60" fmla="*/ 228 w 341"/>
                <a:gd name="T6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1" h="418">
                  <a:moveTo>
                    <a:pt x="114" y="380"/>
                  </a:moveTo>
                  <a:lnTo>
                    <a:pt x="114" y="342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265" y="342"/>
                  </a:lnTo>
                  <a:lnTo>
                    <a:pt x="265" y="114"/>
                  </a:lnTo>
                  <a:lnTo>
                    <a:pt x="303" y="114"/>
                  </a:lnTo>
                  <a:lnTo>
                    <a:pt x="303" y="114"/>
                  </a:lnTo>
                  <a:lnTo>
                    <a:pt x="303" y="380"/>
                  </a:lnTo>
                  <a:lnTo>
                    <a:pt x="114" y="380"/>
                  </a:lnTo>
                  <a:lnTo>
                    <a:pt x="114" y="380"/>
                  </a:lnTo>
                  <a:lnTo>
                    <a:pt x="114" y="380"/>
                  </a:lnTo>
                  <a:close/>
                  <a:moveTo>
                    <a:pt x="228" y="0"/>
                  </a:moveTo>
                  <a:lnTo>
                    <a:pt x="76" y="0"/>
                  </a:lnTo>
                  <a:lnTo>
                    <a:pt x="38" y="38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04"/>
                  </a:lnTo>
                  <a:lnTo>
                    <a:pt x="38" y="304"/>
                  </a:lnTo>
                  <a:lnTo>
                    <a:pt x="38" y="304"/>
                  </a:lnTo>
                  <a:lnTo>
                    <a:pt x="38" y="3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342"/>
                  </a:lnTo>
                  <a:lnTo>
                    <a:pt x="76" y="342"/>
                  </a:lnTo>
                  <a:lnTo>
                    <a:pt x="76" y="418"/>
                  </a:lnTo>
                  <a:lnTo>
                    <a:pt x="341" y="418"/>
                  </a:lnTo>
                  <a:lnTo>
                    <a:pt x="341" y="76"/>
                  </a:lnTo>
                  <a:lnTo>
                    <a:pt x="265" y="76"/>
                  </a:lnTo>
                  <a:lnTo>
                    <a:pt x="265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1" name="Freeform 36"/>
            <p:cNvSpPr>
              <a:spLocks noEditPoints="1"/>
            </p:cNvSpPr>
            <p:nvPr/>
          </p:nvSpPr>
          <p:spPr bwMode="ltGray">
            <a:xfrm>
              <a:off x="3589338" y="3106738"/>
              <a:ext cx="541338" cy="663575"/>
            </a:xfrm>
            <a:custGeom>
              <a:avLst/>
              <a:gdLst>
                <a:gd name="T0" fmla="*/ 114 w 341"/>
                <a:gd name="T1" fmla="*/ 380 h 418"/>
                <a:gd name="T2" fmla="*/ 114 w 341"/>
                <a:gd name="T3" fmla="*/ 342 h 418"/>
                <a:gd name="T4" fmla="*/ 114 w 341"/>
                <a:gd name="T5" fmla="*/ 342 h 418"/>
                <a:gd name="T6" fmla="*/ 114 w 341"/>
                <a:gd name="T7" fmla="*/ 342 h 418"/>
                <a:gd name="T8" fmla="*/ 265 w 341"/>
                <a:gd name="T9" fmla="*/ 342 h 418"/>
                <a:gd name="T10" fmla="*/ 265 w 341"/>
                <a:gd name="T11" fmla="*/ 114 h 418"/>
                <a:gd name="T12" fmla="*/ 303 w 341"/>
                <a:gd name="T13" fmla="*/ 114 h 418"/>
                <a:gd name="T14" fmla="*/ 303 w 341"/>
                <a:gd name="T15" fmla="*/ 114 h 418"/>
                <a:gd name="T16" fmla="*/ 303 w 341"/>
                <a:gd name="T17" fmla="*/ 380 h 418"/>
                <a:gd name="T18" fmla="*/ 114 w 341"/>
                <a:gd name="T19" fmla="*/ 380 h 418"/>
                <a:gd name="T20" fmla="*/ 114 w 341"/>
                <a:gd name="T21" fmla="*/ 380 h 418"/>
                <a:gd name="T22" fmla="*/ 114 w 341"/>
                <a:gd name="T23" fmla="*/ 380 h 418"/>
                <a:gd name="T24" fmla="*/ 228 w 341"/>
                <a:gd name="T25" fmla="*/ 0 h 418"/>
                <a:gd name="T26" fmla="*/ 76 w 341"/>
                <a:gd name="T27" fmla="*/ 0 h 418"/>
                <a:gd name="T28" fmla="*/ 38 w 341"/>
                <a:gd name="T29" fmla="*/ 38 h 418"/>
                <a:gd name="T30" fmla="*/ 228 w 341"/>
                <a:gd name="T31" fmla="*/ 38 h 418"/>
                <a:gd name="T32" fmla="*/ 228 w 341"/>
                <a:gd name="T33" fmla="*/ 38 h 418"/>
                <a:gd name="T34" fmla="*/ 228 w 341"/>
                <a:gd name="T35" fmla="*/ 304 h 418"/>
                <a:gd name="T36" fmla="*/ 38 w 341"/>
                <a:gd name="T37" fmla="*/ 304 h 418"/>
                <a:gd name="T38" fmla="*/ 38 w 341"/>
                <a:gd name="T39" fmla="*/ 304 h 418"/>
                <a:gd name="T40" fmla="*/ 38 w 341"/>
                <a:gd name="T41" fmla="*/ 38 h 418"/>
                <a:gd name="T42" fmla="*/ 0 w 341"/>
                <a:gd name="T43" fmla="*/ 76 h 418"/>
                <a:gd name="T44" fmla="*/ 0 w 341"/>
                <a:gd name="T45" fmla="*/ 76 h 418"/>
                <a:gd name="T46" fmla="*/ 0 w 341"/>
                <a:gd name="T47" fmla="*/ 342 h 418"/>
                <a:gd name="T48" fmla="*/ 76 w 341"/>
                <a:gd name="T49" fmla="*/ 342 h 418"/>
                <a:gd name="T50" fmla="*/ 76 w 341"/>
                <a:gd name="T51" fmla="*/ 418 h 418"/>
                <a:gd name="T52" fmla="*/ 341 w 341"/>
                <a:gd name="T53" fmla="*/ 418 h 418"/>
                <a:gd name="T54" fmla="*/ 341 w 341"/>
                <a:gd name="T55" fmla="*/ 76 h 418"/>
                <a:gd name="T56" fmla="*/ 265 w 341"/>
                <a:gd name="T57" fmla="*/ 76 h 418"/>
                <a:gd name="T58" fmla="*/ 265 w 341"/>
                <a:gd name="T59" fmla="*/ 0 h 418"/>
                <a:gd name="T60" fmla="*/ 228 w 341"/>
                <a:gd name="T6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1" h="418">
                  <a:moveTo>
                    <a:pt x="114" y="380"/>
                  </a:moveTo>
                  <a:lnTo>
                    <a:pt x="114" y="342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265" y="342"/>
                  </a:lnTo>
                  <a:lnTo>
                    <a:pt x="265" y="114"/>
                  </a:lnTo>
                  <a:lnTo>
                    <a:pt x="303" y="114"/>
                  </a:lnTo>
                  <a:lnTo>
                    <a:pt x="303" y="114"/>
                  </a:lnTo>
                  <a:lnTo>
                    <a:pt x="303" y="380"/>
                  </a:lnTo>
                  <a:lnTo>
                    <a:pt x="114" y="380"/>
                  </a:lnTo>
                  <a:lnTo>
                    <a:pt x="114" y="380"/>
                  </a:lnTo>
                  <a:lnTo>
                    <a:pt x="114" y="380"/>
                  </a:lnTo>
                  <a:moveTo>
                    <a:pt x="228" y="0"/>
                  </a:moveTo>
                  <a:lnTo>
                    <a:pt x="76" y="0"/>
                  </a:lnTo>
                  <a:lnTo>
                    <a:pt x="38" y="38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04"/>
                  </a:lnTo>
                  <a:lnTo>
                    <a:pt x="38" y="304"/>
                  </a:lnTo>
                  <a:lnTo>
                    <a:pt x="38" y="304"/>
                  </a:lnTo>
                  <a:lnTo>
                    <a:pt x="38" y="3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342"/>
                  </a:lnTo>
                  <a:lnTo>
                    <a:pt x="76" y="342"/>
                  </a:lnTo>
                  <a:lnTo>
                    <a:pt x="76" y="418"/>
                  </a:lnTo>
                  <a:lnTo>
                    <a:pt x="341" y="418"/>
                  </a:lnTo>
                  <a:lnTo>
                    <a:pt x="341" y="76"/>
                  </a:lnTo>
                  <a:lnTo>
                    <a:pt x="265" y="76"/>
                  </a:lnTo>
                  <a:lnTo>
                    <a:pt x="265" y="0"/>
                  </a:lnTo>
                  <a:lnTo>
                    <a:pt x="22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1592" name="Group 1591"/>
          <p:cNvGrpSpPr/>
          <p:nvPr userDrawn="1"/>
        </p:nvGrpSpPr>
        <p:grpSpPr bwMode="ltGray">
          <a:xfrm>
            <a:off x="4044148" y="3781519"/>
            <a:ext cx="4891509" cy="1653468"/>
            <a:chOff x="10723563" y="2324101"/>
            <a:chExt cx="676275" cy="228600"/>
          </a:xfrm>
          <a:solidFill>
            <a:schemeClr val="accent4"/>
          </a:solidFill>
        </p:grpSpPr>
        <p:sp>
          <p:nvSpPr>
            <p:cNvPr id="1593" name="Freeform 1592"/>
            <p:cNvSpPr>
              <a:spLocks/>
            </p:cNvSpPr>
            <p:nvPr/>
          </p:nvSpPr>
          <p:spPr bwMode="ltGray">
            <a:xfrm>
              <a:off x="11215688" y="2324101"/>
              <a:ext cx="184150" cy="173038"/>
            </a:xfrm>
            <a:custGeom>
              <a:avLst/>
              <a:gdLst>
                <a:gd name="T0" fmla="*/ 273 w 329"/>
                <a:gd name="T1" fmla="*/ 0 h 307"/>
                <a:gd name="T2" fmla="*/ 258 w 329"/>
                <a:gd name="T3" fmla="*/ 0 h 307"/>
                <a:gd name="T4" fmla="*/ 179 w 329"/>
                <a:gd name="T5" fmla="*/ 3 h 307"/>
                <a:gd name="T6" fmla="*/ 70 w 329"/>
                <a:gd name="T7" fmla="*/ 12 h 307"/>
                <a:gd name="T8" fmla="*/ 13 w 329"/>
                <a:gd name="T9" fmla="*/ 20 h 307"/>
                <a:gd name="T10" fmla="*/ 2 w 329"/>
                <a:gd name="T11" fmla="*/ 33 h 307"/>
                <a:gd name="T12" fmla="*/ 6 w 329"/>
                <a:gd name="T13" fmla="*/ 45 h 307"/>
                <a:gd name="T14" fmla="*/ 19 w 329"/>
                <a:gd name="T15" fmla="*/ 47 h 307"/>
                <a:gd name="T16" fmla="*/ 71 w 329"/>
                <a:gd name="T17" fmla="*/ 43 h 307"/>
                <a:gd name="T18" fmla="*/ 122 w 329"/>
                <a:gd name="T19" fmla="*/ 38 h 307"/>
                <a:gd name="T20" fmla="*/ 208 w 329"/>
                <a:gd name="T21" fmla="*/ 33 h 307"/>
                <a:gd name="T22" fmla="*/ 266 w 329"/>
                <a:gd name="T23" fmla="*/ 31 h 307"/>
                <a:gd name="T24" fmla="*/ 282 w 329"/>
                <a:gd name="T25" fmla="*/ 30 h 307"/>
                <a:gd name="T26" fmla="*/ 290 w 329"/>
                <a:gd name="T27" fmla="*/ 29 h 307"/>
                <a:gd name="T28" fmla="*/ 292 w 329"/>
                <a:gd name="T29" fmla="*/ 29 h 307"/>
                <a:gd name="T30" fmla="*/ 297 w 329"/>
                <a:gd name="T31" fmla="*/ 35 h 307"/>
                <a:gd name="T32" fmla="*/ 293 w 329"/>
                <a:gd name="T33" fmla="*/ 44 h 307"/>
                <a:gd name="T34" fmla="*/ 290 w 329"/>
                <a:gd name="T35" fmla="*/ 50 h 307"/>
                <a:gd name="T36" fmla="*/ 265 w 329"/>
                <a:gd name="T37" fmla="*/ 103 h 307"/>
                <a:gd name="T38" fmla="*/ 226 w 329"/>
                <a:gd name="T39" fmla="*/ 176 h 307"/>
                <a:gd name="T40" fmla="*/ 190 w 329"/>
                <a:gd name="T41" fmla="*/ 251 h 307"/>
                <a:gd name="T42" fmla="*/ 171 w 329"/>
                <a:gd name="T43" fmla="*/ 300 h 307"/>
                <a:gd name="T44" fmla="*/ 169 w 329"/>
                <a:gd name="T45" fmla="*/ 305 h 307"/>
                <a:gd name="T46" fmla="*/ 174 w 329"/>
                <a:gd name="T47" fmla="*/ 307 h 307"/>
                <a:gd name="T48" fmla="*/ 210 w 329"/>
                <a:gd name="T49" fmla="*/ 239 h 307"/>
                <a:gd name="T50" fmla="*/ 229 w 329"/>
                <a:gd name="T51" fmla="*/ 205 h 307"/>
                <a:gd name="T52" fmla="*/ 266 w 329"/>
                <a:gd name="T53" fmla="*/ 138 h 307"/>
                <a:gd name="T54" fmla="*/ 290 w 329"/>
                <a:gd name="T55" fmla="*/ 101 h 307"/>
                <a:gd name="T56" fmla="*/ 325 w 329"/>
                <a:gd name="T57" fmla="*/ 41 h 307"/>
                <a:gd name="T58" fmla="*/ 329 w 329"/>
                <a:gd name="T59" fmla="*/ 27 h 307"/>
                <a:gd name="T60" fmla="*/ 329 w 329"/>
                <a:gd name="T61" fmla="*/ 22 h 307"/>
                <a:gd name="T62" fmla="*/ 321 w 329"/>
                <a:gd name="T63" fmla="*/ 7 h 307"/>
                <a:gd name="T64" fmla="*/ 317 w 329"/>
                <a:gd name="T65" fmla="*/ 4 h 307"/>
                <a:gd name="T66" fmla="*/ 314 w 329"/>
                <a:gd name="T67" fmla="*/ 3 h 307"/>
                <a:gd name="T68" fmla="*/ 279 w 329"/>
                <a:gd name="T69" fmla="*/ 0 h 307"/>
                <a:gd name="T70" fmla="*/ 275 w 329"/>
                <a:gd name="T7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9" h="307">
                  <a:moveTo>
                    <a:pt x="275" y="0"/>
                  </a:moveTo>
                  <a:cubicBezTo>
                    <a:pt x="274" y="0"/>
                    <a:pt x="274" y="0"/>
                    <a:pt x="273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19" y="1"/>
                    <a:pt x="199" y="2"/>
                    <a:pt x="179" y="3"/>
                  </a:cubicBezTo>
                  <a:cubicBezTo>
                    <a:pt x="161" y="4"/>
                    <a:pt x="142" y="5"/>
                    <a:pt x="124" y="6"/>
                  </a:cubicBezTo>
                  <a:cubicBezTo>
                    <a:pt x="106" y="8"/>
                    <a:pt x="88" y="10"/>
                    <a:pt x="70" y="12"/>
                  </a:cubicBezTo>
                  <a:cubicBezTo>
                    <a:pt x="61" y="13"/>
                    <a:pt x="52" y="14"/>
                    <a:pt x="43" y="15"/>
                  </a:cubicBezTo>
                  <a:cubicBezTo>
                    <a:pt x="33" y="16"/>
                    <a:pt x="22" y="17"/>
                    <a:pt x="13" y="20"/>
                  </a:cubicBezTo>
                  <a:cubicBezTo>
                    <a:pt x="10" y="21"/>
                    <a:pt x="7" y="22"/>
                    <a:pt x="5" y="25"/>
                  </a:cubicBezTo>
                  <a:cubicBezTo>
                    <a:pt x="4" y="28"/>
                    <a:pt x="2" y="30"/>
                    <a:pt x="2" y="33"/>
                  </a:cubicBezTo>
                  <a:cubicBezTo>
                    <a:pt x="1" y="35"/>
                    <a:pt x="0" y="37"/>
                    <a:pt x="1" y="40"/>
                  </a:cubicBezTo>
                  <a:cubicBezTo>
                    <a:pt x="2" y="43"/>
                    <a:pt x="4" y="44"/>
                    <a:pt x="6" y="45"/>
                  </a:cubicBezTo>
                  <a:cubicBezTo>
                    <a:pt x="9" y="47"/>
                    <a:pt x="12" y="47"/>
                    <a:pt x="16" y="47"/>
                  </a:cubicBezTo>
                  <a:cubicBezTo>
                    <a:pt x="17" y="47"/>
                    <a:pt x="18" y="47"/>
                    <a:pt x="19" y="47"/>
                  </a:cubicBezTo>
                  <a:cubicBezTo>
                    <a:pt x="30" y="46"/>
                    <a:pt x="42" y="46"/>
                    <a:pt x="53" y="45"/>
                  </a:cubicBezTo>
                  <a:cubicBezTo>
                    <a:pt x="59" y="45"/>
                    <a:pt x="65" y="44"/>
                    <a:pt x="71" y="43"/>
                  </a:cubicBezTo>
                  <a:cubicBezTo>
                    <a:pt x="79" y="42"/>
                    <a:pt x="88" y="41"/>
                    <a:pt x="96" y="40"/>
                  </a:cubicBezTo>
                  <a:cubicBezTo>
                    <a:pt x="105" y="39"/>
                    <a:pt x="114" y="38"/>
                    <a:pt x="122" y="38"/>
                  </a:cubicBezTo>
                  <a:cubicBezTo>
                    <a:pt x="131" y="37"/>
                    <a:pt x="139" y="36"/>
                    <a:pt x="148" y="35"/>
                  </a:cubicBezTo>
                  <a:cubicBezTo>
                    <a:pt x="168" y="34"/>
                    <a:pt x="188" y="34"/>
                    <a:pt x="208" y="33"/>
                  </a:cubicBezTo>
                  <a:cubicBezTo>
                    <a:pt x="221" y="33"/>
                    <a:pt x="234" y="32"/>
                    <a:pt x="247" y="32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7" y="29"/>
                    <a:pt x="287" y="29"/>
                    <a:pt x="287" y="29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0" y="29"/>
                    <a:pt x="291" y="29"/>
                    <a:pt x="292" y="29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4" y="29"/>
                    <a:pt x="295" y="30"/>
                    <a:pt x="296" y="31"/>
                  </a:cubicBezTo>
                  <a:cubicBezTo>
                    <a:pt x="297" y="32"/>
                    <a:pt x="297" y="34"/>
                    <a:pt x="297" y="35"/>
                  </a:cubicBezTo>
                  <a:cubicBezTo>
                    <a:pt x="296" y="37"/>
                    <a:pt x="296" y="38"/>
                    <a:pt x="295" y="39"/>
                  </a:cubicBezTo>
                  <a:cubicBezTo>
                    <a:pt x="293" y="44"/>
                    <a:pt x="293" y="44"/>
                    <a:pt x="293" y="44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0" y="50"/>
                    <a:pt x="290" y="50"/>
                    <a:pt x="290" y="50"/>
                  </a:cubicBezTo>
                  <a:cubicBezTo>
                    <a:pt x="287" y="55"/>
                    <a:pt x="285" y="60"/>
                    <a:pt x="283" y="65"/>
                  </a:cubicBezTo>
                  <a:cubicBezTo>
                    <a:pt x="277" y="77"/>
                    <a:pt x="271" y="90"/>
                    <a:pt x="265" y="103"/>
                  </a:cubicBezTo>
                  <a:cubicBezTo>
                    <a:pt x="259" y="115"/>
                    <a:pt x="251" y="127"/>
                    <a:pt x="244" y="139"/>
                  </a:cubicBezTo>
                  <a:cubicBezTo>
                    <a:pt x="237" y="151"/>
                    <a:pt x="232" y="163"/>
                    <a:pt x="226" y="176"/>
                  </a:cubicBezTo>
                  <a:cubicBezTo>
                    <a:pt x="207" y="213"/>
                    <a:pt x="207" y="213"/>
                    <a:pt x="207" y="213"/>
                  </a:cubicBezTo>
                  <a:cubicBezTo>
                    <a:pt x="201" y="226"/>
                    <a:pt x="195" y="239"/>
                    <a:pt x="190" y="251"/>
                  </a:cubicBezTo>
                  <a:cubicBezTo>
                    <a:pt x="185" y="264"/>
                    <a:pt x="179" y="277"/>
                    <a:pt x="175" y="290"/>
                  </a:cubicBezTo>
                  <a:cubicBezTo>
                    <a:pt x="173" y="293"/>
                    <a:pt x="172" y="296"/>
                    <a:pt x="171" y="300"/>
                  </a:cubicBezTo>
                  <a:cubicBezTo>
                    <a:pt x="170" y="302"/>
                    <a:pt x="170" y="302"/>
                    <a:pt x="170" y="302"/>
                  </a:cubicBezTo>
                  <a:cubicBezTo>
                    <a:pt x="170" y="303"/>
                    <a:pt x="169" y="304"/>
                    <a:pt x="169" y="305"/>
                  </a:cubicBezTo>
                  <a:cubicBezTo>
                    <a:pt x="170" y="305"/>
                    <a:pt x="170" y="306"/>
                    <a:pt x="171" y="306"/>
                  </a:cubicBezTo>
                  <a:cubicBezTo>
                    <a:pt x="172" y="307"/>
                    <a:pt x="173" y="307"/>
                    <a:pt x="174" y="307"/>
                  </a:cubicBezTo>
                  <a:cubicBezTo>
                    <a:pt x="175" y="307"/>
                    <a:pt x="176" y="307"/>
                    <a:pt x="176" y="306"/>
                  </a:cubicBezTo>
                  <a:cubicBezTo>
                    <a:pt x="187" y="284"/>
                    <a:pt x="197" y="261"/>
                    <a:pt x="210" y="239"/>
                  </a:cubicBezTo>
                  <a:cubicBezTo>
                    <a:pt x="213" y="233"/>
                    <a:pt x="216" y="228"/>
                    <a:pt x="219" y="222"/>
                  </a:cubicBezTo>
                  <a:cubicBezTo>
                    <a:pt x="229" y="205"/>
                    <a:pt x="229" y="205"/>
                    <a:pt x="229" y="205"/>
                  </a:cubicBezTo>
                  <a:cubicBezTo>
                    <a:pt x="235" y="194"/>
                    <a:pt x="241" y="183"/>
                    <a:pt x="247" y="171"/>
                  </a:cubicBezTo>
                  <a:cubicBezTo>
                    <a:pt x="253" y="160"/>
                    <a:pt x="260" y="149"/>
                    <a:pt x="266" y="138"/>
                  </a:cubicBezTo>
                  <a:cubicBezTo>
                    <a:pt x="270" y="132"/>
                    <a:pt x="273" y="127"/>
                    <a:pt x="277" y="121"/>
                  </a:cubicBezTo>
                  <a:cubicBezTo>
                    <a:pt x="280" y="116"/>
                    <a:pt x="285" y="108"/>
                    <a:pt x="290" y="101"/>
                  </a:cubicBezTo>
                  <a:cubicBezTo>
                    <a:pt x="296" y="92"/>
                    <a:pt x="301" y="83"/>
                    <a:pt x="305" y="75"/>
                  </a:cubicBezTo>
                  <a:cubicBezTo>
                    <a:pt x="312" y="64"/>
                    <a:pt x="318" y="53"/>
                    <a:pt x="325" y="41"/>
                  </a:cubicBezTo>
                  <a:cubicBezTo>
                    <a:pt x="326" y="38"/>
                    <a:pt x="327" y="35"/>
                    <a:pt x="328" y="32"/>
                  </a:cubicBezTo>
                  <a:cubicBezTo>
                    <a:pt x="328" y="30"/>
                    <a:pt x="328" y="29"/>
                    <a:pt x="329" y="27"/>
                  </a:cubicBezTo>
                  <a:cubicBezTo>
                    <a:pt x="329" y="26"/>
                    <a:pt x="329" y="25"/>
                    <a:pt x="329" y="25"/>
                  </a:cubicBezTo>
                  <a:cubicBezTo>
                    <a:pt x="329" y="24"/>
                    <a:pt x="329" y="23"/>
                    <a:pt x="329" y="22"/>
                  </a:cubicBezTo>
                  <a:cubicBezTo>
                    <a:pt x="328" y="18"/>
                    <a:pt x="326" y="12"/>
                    <a:pt x="322" y="9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0" y="6"/>
                    <a:pt x="320" y="6"/>
                    <a:pt x="320" y="6"/>
                  </a:cubicBezTo>
                  <a:cubicBezTo>
                    <a:pt x="319" y="5"/>
                    <a:pt x="318" y="5"/>
                    <a:pt x="317" y="4"/>
                  </a:cubicBezTo>
                  <a:cubicBezTo>
                    <a:pt x="317" y="4"/>
                    <a:pt x="316" y="3"/>
                    <a:pt x="316" y="3"/>
                  </a:cubicBezTo>
                  <a:cubicBezTo>
                    <a:pt x="314" y="3"/>
                    <a:pt x="314" y="3"/>
                    <a:pt x="314" y="3"/>
                  </a:cubicBezTo>
                  <a:cubicBezTo>
                    <a:pt x="310" y="3"/>
                    <a:pt x="310" y="3"/>
                    <a:pt x="310" y="3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275" y="0"/>
                    <a:pt x="27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4" name="Freeform 1593"/>
            <p:cNvSpPr>
              <a:spLocks/>
            </p:cNvSpPr>
            <p:nvPr/>
          </p:nvSpPr>
          <p:spPr bwMode="ltGray">
            <a:xfrm>
              <a:off x="10723563" y="2376488"/>
              <a:ext cx="592138" cy="176213"/>
            </a:xfrm>
            <a:custGeom>
              <a:avLst/>
              <a:gdLst>
                <a:gd name="T0" fmla="*/ 497 w 1053"/>
                <a:gd name="T1" fmla="*/ 0 h 311"/>
                <a:gd name="T2" fmla="*/ 469 w 1053"/>
                <a:gd name="T3" fmla="*/ 9 h 311"/>
                <a:gd name="T4" fmla="*/ 444 w 1053"/>
                <a:gd name="T5" fmla="*/ 19 h 311"/>
                <a:gd name="T6" fmla="*/ 406 w 1053"/>
                <a:gd name="T7" fmla="*/ 34 h 311"/>
                <a:gd name="T8" fmla="*/ 285 w 1053"/>
                <a:gd name="T9" fmla="*/ 94 h 311"/>
                <a:gd name="T10" fmla="*/ 100 w 1053"/>
                <a:gd name="T11" fmla="*/ 210 h 311"/>
                <a:gd name="T12" fmla="*/ 57 w 1053"/>
                <a:gd name="T13" fmla="*/ 243 h 311"/>
                <a:gd name="T14" fmla="*/ 36 w 1053"/>
                <a:gd name="T15" fmla="*/ 260 h 311"/>
                <a:gd name="T16" fmla="*/ 2 w 1053"/>
                <a:gd name="T17" fmla="*/ 298 h 311"/>
                <a:gd name="T18" fmla="*/ 1 w 1053"/>
                <a:gd name="T19" fmla="*/ 302 h 311"/>
                <a:gd name="T20" fmla="*/ 1 w 1053"/>
                <a:gd name="T21" fmla="*/ 306 h 311"/>
                <a:gd name="T22" fmla="*/ 1 w 1053"/>
                <a:gd name="T23" fmla="*/ 309 h 311"/>
                <a:gd name="T24" fmla="*/ 4 w 1053"/>
                <a:gd name="T25" fmla="*/ 311 h 311"/>
                <a:gd name="T26" fmla="*/ 7 w 1053"/>
                <a:gd name="T27" fmla="*/ 308 h 311"/>
                <a:gd name="T28" fmla="*/ 15 w 1053"/>
                <a:gd name="T29" fmla="*/ 291 h 311"/>
                <a:gd name="T30" fmla="*/ 50 w 1053"/>
                <a:gd name="T31" fmla="*/ 261 h 311"/>
                <a:gd name="T32" fmla="*/ 109 w 1053"/>
                <a:gd name="T33" fmla="*/ 217 h 311"/>
                <a:gd name="T34" fmla="*/ 192 w 1053"/>
                <a:gd name="T35" fmla="*/ 165 h 311"/>
                <a:gd name="T36" fmla="*/ 236 w 1053"/>
                <a:gd name="T37" fmla="*/ 140 h 311"/>
                <a:gd name="T38" fmla="*/ 416 w 1053"/>
                <a:gd name="T39" fmla="*/ 50 h 311"/>
                <a:gd name="T40" fmla="*/ 463 w 1053"/>
                <a:gd name="T41" fmla="*/ 32 h 311"/>
                <a:gd name="T42" fmla="*/ 490 w 1053"/>
                <a:gd name="T43" fmla="*/ 22 h 311"/>
                <a:gd name="T44" fmla="*/ 500 w 1053"/>
                <a:gd name="T45" fmla="*/ 21 h 311"/>
                <a:gd name="T46" fmla="*/ 502 w 1053"/>
                <a:gd name="T47" fmla="*/ 22 h 311"/>
                <a:gd name="T48" fmla="*/ 503 w 1053"/>
                <a:gd name="T49" fmla="*/ 22 h 311"/>
                <a:gd name="T50" fmla="*/ 504 w 1053"/>
                <a:gd name="T51" fmla="*/ 23 h 311"/>
                <a:gd name="T52" fmla="*/ 504 w 1053"/>
                <a:gd name="T53" fmla="*/ 25 h 311"/>
                <a:gd name="T54" fmla="*/ 483 w 1053"/>
                <a:gd name="T55" fmla="*/ 59 h 311"/>
                <a:gd name="T56" fmla="*/ 419 w 1053"/>
                <a:gd name="T57" fmla="*/ 166 h 311"/>
                <a:gd name="T58" fmla="*/ 380 w 1053"/>
                <a:gd name="T59" fmla="*/ 232 h 311"/>
                <a:gd name="T60" fmla="*/ 372 w 1053"/>
                <a:gd name="T61" fmla="*/ 267 h 311"/>
                <a:gd name="T62" fmla="*/ 377 w 1053"/>
                <a:gd name="T63" fmla="*/ 284 h 311"/>
                <a:gd name="T64" fmla="*/ 389 w 1053"/>
                <a:gd name="T65" fmla="*/ 297 h 311"/>
                <a:gd name="T66" fmla="*/ 411 w 1053"/>
                <a:gd name="T67" fmla="*/ 305 h 311"/>
                <a:gd name="T68" fmla="*/ 425 w 1053"/>
                <a:gd name="T69" fmla="*/ 302 h 311"/>
                <a:gd name="T70" fmla="*/ 484 w 1053"/>
                <a:gd name="T71" fmla="*/ 276 h 311"/>
                <a:gd name="T72" fmla="*/ 757 w 1053"/>
                <a:gd name="T73" fmla="*/ 152 h 311"/>
                <a:gd name="T74" fmla="*/ 950 w 1053"/>
                <a:gd name="T75" fmla="*/ 63 h 311"/>
                <a:gd name="T76" fmla="*/ 1041 w 1053"/>
                <a:gd name="T77" fmla="*/ 25 h 311"/>
                <a:gd name="T78" fmla="*/ 1052 w 1053"/>
                <a:gd name="T79" fmla="*/ 10 h 311"/>
                <a:gd name="T80" fmla="*/ 1039 w 1053"/>
                <a:gd name="T81" fmla="*/ 6 h 311"/>
                <a:gd name="T82" fmla="*/ 1004 w 1053"/>
                <a:gd name="T83" fmla="*/ 11 h 311"/>
                <a:gd name="T84" fmla="*/ 875 w 1053"/>
                <a:gd name="T85" fmla="*/ 63 h 311"/>
                <a:gd name="T86" fmla="*/ 751 w 1053"/>
                <a:gd name="T87" fmla="*/ 121 h 311"/>
                <a:gd name="T88" fmla="*/ 547 w 1053"/>
                <a:gd name="T89" fmla="*/ 213 h 311"/>
                <a:gd name="T90" fmla="*/ 432 w 1053"/>
                <a:gd name="T91" fmla="*/ 265 h 311"/>
                <a:gd name="T92" fmla="*/ 415 w 1053"/>
                <a:gd name="T93" fmla="*/ 273 h 311"/>
                <a:gd name="T94" fmla="*/ 412 w 1053"/>
                <a:gd name="T95" fmla="*/ 273 h 311"/>
                <a:gd name="T96" fmla="*/ 405 w 1053"/>
                <a:gd name="T97" fmla="*/ 270 h 311"/>
                <a:gd name="T98" fmla="*/ 402 w 1053"/>
                <a:gd name="T99" fmla="*/ 264 h 311"/>
                <a:gd name="T100" fmla="*/ 402 w 1053"/>
                <a:gd name="T101" fmla="*/ 263 h 311"/>
                <a:gd name="T102" fmla="*/ 402 w 1053"/>
                <a:gd name="T103" fmla="*/ 260 h 311"/>
                <a:gd name="T104" fmla="*/ 414 w 1053"/>
                <a:gd name="T105" fmla="*/ 232 h 311"/>
                <a:gd name="T106" fmla="*/ 448 w 1053"/>
                <a:gd name="T107" fmla="*/ 171 h 311"/>
                <a:gd name="T108" fmla="*/ 524 w 1053"/>
                <a:gd name="T109" fmla="*/ 35 h 311"/>
                <a:gd name="T110" fmla="*/ 527 w 1053"/>
                <a:gd name="T111" fmla="*/ 29 h 311"/>
                <a:gd name="T112" fmla="*/ 526 w 1053"/>
                <a:gd name="T113" fmla="*/ 17 h 311"/>
                <a:gd name="T114" fmla="*/ 518 w 1053"/>
                <a:gd name="T115" fmla="*/ 6 h 311"/>
                <a:gd name="T116" fmla="*/ 514 w 1053"/>
                <a:gd name="T117" fmla="*/ 4 h 311"/>
                <a:gd name="T118" fmla="*/ 508 w 1053"/>
                <a:gd name="T119" fmla="*/ 1 h 311"/>
                <a:gd name="T120" fmla="*/ 500 w 1053"/>
                <a:gd name="T1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3" h="311">
                  <a:moveTo>
                    <a:pt x="500" y="0"/>
                  </a:moveTo>
                  <a:cubicBezTo>
                    <a:pt x="499" y="0"/>
                    <a:pt x="498" y="0"/>
                    <a:pt x="497" y="0"/>
                  </a:cubicBezTo>
                  <a:cubicBezTo>
                    <a:pt x="492" y="1"/>
                    <a:pt x="486" y="2"/>
                    <a:pt x="481" y="4"/>
                  </a:cubicBezTo>
                  <a:cubicBezTo>
                    <a:pt x="477" y="5"/>
                    <a:pt x="473" y="7"/>
                    <a:pt x="469" y="9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44" y="19"/>
                    <a:pt x="444" y="19"/>
                    <a:pt x="444" y="19"/>
                  </a:cubicBezTo>
                  <a:cubicBezTo>
                    <a:pt x="439" y="21"/>
                    <a:pt x="435" y="22"/>
                    <a:pt x="431" y="24"/>
                  </a:cubicBezTo>
                  <a:cubicBezTo>
                    <a:pt x="423" y="27"/>
                    <a:pt x="414" y="31"/>
                    <a:pt x="406" y="34"/>
                  </a:cubicBezTo>
                  <a:cubicBezTo>
                    <a:pt x="398" y="38"/>
                    <a:pt x="390" y="41"/>
                    <a:pt x="381" y="45"/>
                  </a:cubicBezTo>
                  <a:cubicBezTo>
                    <a:pt x="348" y="60"/>
                    <a:pt x="317" y="77"/>
                    <a:pt x="285" y="94"/>
                  </a:cubicBezTo>
                  <a:cubicBezTo>
                    <a:pt x="253" y="111"/>
                    <a:pt x="221" y="130"/>
                    <a:pt x="190" y="149"/>
                  </a:cubicBezTo>
                  <a:cubicBezTo>
                    <a:pt x="159" y="168"/>
                    <a:pt x="129" y="188"/>
                    <a:pt x="100" y="210"/>
                  </a:cubicBezTo>
                  <a:cubicBezTo>
                    <a:pt x="93" y="215"/>
                    <a:pt x="86" y="221"/>
                    <a:pt x="78" y="226"/>
                  </a:cubicBezTo>
                  <a:cubicBezTo>
                    <a:pt x="71" y="231"/>
                    <a:pt x="64" y="237"/>
                    <a:pt x="57" y="243"/>
                  </a:cubicBezTo>
                  <a:cubicBezTo>
                    <a:pt x="53" y="245"/>
                    <a:pt x="50" y="248"/>
                    <a:pt x="46" y="251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29" y="265"/>
                    <a:pt x="22" y="271"/>
                    <a:pt x="16" y="278"/>
                  </a:cubicBezTo>
                  <a:cubicBezTo>
                    <a:pt x="10" y="284"/>
                    <a:pt x="5" y="290"/>
                    <a:pt x="2" y="298"/>
                  </a:cubicBezTo>
                  <a:cubicBezTo>
                    <a:pt x="2" y="299"/>
                    <a:pt x="2" y="300"/>
                    <a:pt x="1" y="301"/>
                  </a:cubicBezTo>
                  <a:cubicBezTo>
                    <a:pt x="1" y="302"/>
                    <a:pt x="1" y="302"/>
                    <a:pt x="1" y="302"/>
                  </a:cubicBezTo>
                  <a:cubicBezTo>
                    <a:pt x="1" y="303"/>
                    <a:pt x="1" y="303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1" y="307"/>
                    <a:pt x="0" y="307"/>
                    <a:pt x="0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1" y="310"/>
                    <a:pt x="2" y="310"/>
                    <a:pt x="3" y="311"/>
                  </a:cubicBezTo>
                  <a:cubicBezTo>
                    <a:pt x="3" y="311"/>
                    <a:pt x="4" y="311"/>
                    <a:pt x="4" y="311"/>
                  </a:cubicBezTo>
                  <a:cubicBezTo>
                    <a:pt x="5" y="311"/>
                    <a:pt x="6" y="310"/>
                    <a:pt x="6" y="310"/>
                  </a:cubicBezTo>
                  <a:cubicBezTo>
                    <a:pt x="7" y="309"/>
                    <a:pt x="7" y="309"/>
                    <a:pt x="7" y="308"/>
                  </a:cubicBezTo>
                  <a:cubicBezTo>
                    <a:pt x="7" y="308"/>
                    <a:pt x="8" y="307"/>
                    <a:pt x="8" y="307"/>
                  </a:cubicBezTo>
                  <a:cubicBezTo>
                    <a:pt x="8" y="302"/>
                    <a:pt x="10" y="296"/>
                    <a:pt x="15" y="291"/>
                  </a:cubicBezTo>
                  <a:cubicBezTo>
                    <a:pt x="19" y="286"/>
                    <a:pt x="25" y="281"/>
                    <a:pt x="31" y="276"/>
                  </a:cubicBezTo>
                  <a:cubicBezTo>
                    <a:pt x="37" y="271"/>
                    <a:pt x="43" y="266"/>
                    <a:pt x="50" y="261"/>
                  </a:cubicBezTo>
                  <a:cubicBezTo>
                    <a:pt x="56" y="256"/>
                    <a:pt x="63" y="251"/>
                    <a:pt x="69" y="246"/>
                  </a:cubicBezTo>
                  <a:cubicBezTo>
                    <a:pt x="82" y="236"/>
                    <a:pt x="95" y="227"/>
                    <a:pt x="109" y="217"/>
                  </a:cubicBezTo>
                  <a:cubicBezTo>
                    <a:pt x="122" y="208"/>
                    <a:pt x="136" y="199"/>
                    <a:pt x="150" y="191"/>
                  </a:cubicBezTo>
                  <a:cubicBezTo>
                    <a:pt x="164" y="182"/>
                    <a:pt x="178" y="174"/>
                    <a:pt x="192" y="165"/>
                  </a:cubicBezTo>
                  <a:cubicBezTo>
                    <a:pt x="214" y="152"/>
                    <a:pt x="214" y="152"/>
                    <a:pt x="214" y="152"/>
                  </a:cubicBezTo>
                  <a:cubicBezTo>
                    <a:pt x="221" y="148"/>
                    <a:pt x="228" y="144"/>
                    <a:pt x="236" y="140"/>
                  </a:cubicBezTo>
                  <a:cubicBezTo>
                    <a:pt x="265" y="123"/>
                    <a:pt x="294" y="107"/>
                    <a:pt x="324" y="92"/>
                  </a:cubicBezTo>
                  <a:cubicBezTo>
                    <a:pt x="354" y="78"/>
                    <a:pt x="385" y="63"/>
                    <a:pt x="416" y="50"/>
                  </a:cubicBezTo>
                  <a:cubicBezTo>
                    <a:pt x="424" y="47"/>
                    <a:pt x="432" y="44"/>
                    <a:pt x="439" y="41"/>
                  </a:cubicBezTo>
                  <a:cubicBezTo>
                    <a:pt x="447" y="38"/>
                    <a:pt x="455" y="35"/>
                    <a:pt x="463" y="32"/>
                  </a:cubicBezTo>
                  <a:cubicBezTo>
                    <a:pt x="467" y="30"/>
                    <a:pt x="471" y="29"/>
                    <a:pt x="476" y="27"/>
                  </a:cubicBezTo>
                  <a:cubicBezTo>
                    <a:pt x="481" y="25"/>
                    <a:pt x="485" y="23"/>
                    <a:pt x="490" y="22"/>
                  </a:cubicBezTo>
                  <a:cubicBezTo>
                    <a:pt x="493" y="22"/>
                    <a:pt x="495" y="21"/>
                    <a:pt x="498" y="21"/>
                  </a:cubicBezTo>
                  <a:cubicBezTo>
                    <a:pt x="499" y="21"/>
                    <a:pt x="499" y="21"/>
                    <a:pt x="500" y="21"/>
                  </a:cubicBezTo>
                  <a:cubicBezTo>
                    <a:pt x="501" y="21"/>
                    <a:pt x="501" y="22"/>
                    <a:pt x="502" y="22"/>
                  </a:cubicBezTo>
                  <a:cubicBezTo>
                    <a:pt x="502" y="22"/>
                    <a:pt x="502" y="22"/>
                    <a:pt x="502" y="22"/>
                  </a:cubicBezTo>
                  <a:cubicBezTo>
                    <a:pt x="503" y="22"/>
                    <a:pt x="503" y="22"/>
                    <a:pt x="503" y="22"/>
                  </a:cubicBezTo>
                  <a:cubicBezTo>
                    <a:pt x="503" y="22"/>
                    <a:pt x="503" y="22"/>
                    <a:pt x="503" y="22"/>
                  </a:cubicBezTo>
                  <a:cubicBezTo>
                    <a:pt x="503" y="23"/>
                    <a:pt x="503" y="23"/>
                    <a:pt x="503" y="23"/>
                  </a:cubicBezTo>
                  <a:cubicBezTo>
                    <a:pt x="504" y="23"/>
                    <a:pt x="504" y="23"/>
                    <a:pt x="504" y="23"/>
                  </a:cubicBezTo>
                  <a:cubicBezTo>
                    <a:pt x="504" y="23"/>
                    <a:pt x="504" y="23"/>
                    <a:pt x="504" y="23"/>
                  </a:cubicBezTo>
                  <a:cubicBezTo>
                    <a:pt x="504" y="24"/>
                    <a:pt x="504" y="25"/>
                    <a:pt x="504" y="25"/>
                  </a:cubicBezTo>
                  <a:cubicBezTo>
                    <a:pt x="500" y="31"/>
                    <a:pt x="497" y="36"/>
                    <a:pt x="494" y="42"/>
                  </a:cubicBezTo>
                  <a:cubicBezTo>
                    <a:pt x="490" y="48"/>
                    <a:pt x="486" y="54"/>
                    <a:pt x="483" y="59"/>
                  </a:cubicBezTo>
                  <a:cubicBezTo>
                    <a:pt x="476" y="71"/>
                    <a:pt x="469" y="83"/>
                    <a:pt x="462" y="94"/>
                  </a:cubicBezTo>
                  <a:cubicBezTo>
                    <a:pt x="449" y="117"/>
                    <a:pt x="435" y="140"/>
                    <a:pt x="419" y="166"/>
                  </a:cubicBezTo>
                  <a:cubicBezTo>
                    <a:pt x="393" y="209"/>
                    <a:pt x="393" y="209"/>
                    <a:pt x="393" y="209"/>
                  </a:cubicBezTo>
                  <a:cubicBezTo>
                    <a:pt x="389" y="216"/>
                    <a:pt x="384" y="223"/>
                    <a:pt x="380" y="232"/>
                  </a:cubicBezTo>
                  <a:cubicBezTo>
                    <a:pt x="378" y="237"/>
                    <a:pt x="375" y="241"/>
                    <a:pt x="374" y="247"/>
                  </a:cubicBezTo>
                  <a:cubicBezTo>
                    <a:pt x="372" y="253"/>
                    <a:pt x="371" y="260"/>
                    <a:pt x="372" y="267"/>
                  </a:cubicBezTo>
                  <a:cubicBezTo>
                    <a:pt x="372" y="271"/>
                    <a:pt x="373" y="275"/>
                    <a:pt x="375" y="278"/>
                  </a:cubicBezTo>
                  <a:cubicBezTo>
                    <a:pt x="376" y="280"/>
                    <a:pt x="377" y="282"/>
                    <a:pt x="377" y="284"/>
                  </a:cubicBezTo>
                  <a:cubicBezTo>
                    <a:pt x="378" y="285"/>
                    <a:pt x="379" y="287"/>
                    <a:pt x="381" y="288"/>
                  </a:cubicBezTo>
                  <a:cubicBezTo>
                    <a:pt x="383" y="292"/>
                    <a:pt x="386" y="295"/>
                    <a:pt x="389" y="297"/>
                  </a:cubicBezTo>
                  <a:cubicBezTo>
                    <a:pt x="393" y="300"/>
                    <a:pt x="397" y="302"/>
                    <a:pt x="400" y="303"/>
                  </a:cubicBezTo>
                  <a:cubicBezTo>
                    <a:pt x="404" y="304"/>
                    <a:pt x="408" y="305"/>
                    <a:pt x="411" y="305"/>
                  </a:cubicBezTo>
                  <a:cubicBezTo>
                    <a:pt x="412" y="305"/>
                    <a:pt x="412" y="305"/>
                    <a:pt x="413" y="305"/>
                  </a:cubicBezTo>
                  <a:cubicBezTo>
                    <a:pt x="417" y="304"/>
                    <a:pt x="421" y="303"/>
                    <a:pt x="425" y="302"/>
                  </a:cubicBezTo>
                  <a:cubicBezTo>
                    <a:pt x="438" y="296"/>
                    <a:pt x="438" y="296"/>
                    <a:pt x="438" y="296"/>
                  </a:cubicBezTo>
                  <a:cubicBezTo>
                    <a:pt x="484" y="276"/>
                    <a:pt x="484" y="276"/>
                    <a:pt x="484" y="276"/>
                  </a:cubicBezTo>
                  <a:cubicBezTo>
                    <a:pt x="532" y="255"/>
                    <a:pt x="580" y="233"/>
                    <a:pt x="628" y="211"/>
                  </a:cubicBezTo>
                  <a:cubicBezTo>
                    <a:pt x="757" y="152"/>
                    <a:pt x="757" y="152"/>
                    <a:pt x="757" y="152"/>
                  </a:cubicBezTo>
                  <a:cubicBezTo>
                    <a:pt x="800" y="132"/>
                    <a:pt x="843" y="112"/>
                    <a:pt x="886" y="92"/>
                  </a:cubicBezTo>
                  <a:cubicBezTo>
                    <a:pt x="950" y="63"/>
                    <a:pt x="950" y="63"/>
                    <a:pt x="950" y="63"/>
                  </a:cubicBezTo>
                  <a:cubicBezTo>
                    <a:pt x="974" y="52"/>
                    <a:pt x="998" y="43"/>
                    <a:pt x="1021" y="34"/>
                  </a:cubicBezTo>
                  <a:cubicBezTo>
                    <a:pt x="1028" y="32"/>
                    <a:pt x="1037" y="30"/>
                    <a:pt x="1041" y="25"/>
                  </a:cubicBezTo>
                  <a:cubicBezTo>
                    <a:pt x="1044" y="23"/>
                    <a:pt x="1047" y="20"/>
                    <a:pt x="1050" y="17"/>
                  </a:cubicBezTo>
                  <a:cubicBezTo>
                    <a:pt x="1051" y="15"/>
                    <a:pt x="1053" y="12"/>
                    <a:pt x="1052" y="10"/>
                  </a:cubicBezTo>
                  <a:cubicBezTo>
                    <a:pt x="1051" y="8"/>
                    <a:pt x="1049" y="7"/>
                    <a:pt x="1047" y="6"/>
                  </a:cubicBezTo>
                  <a:cubicBezTo>
                    <a:pt x="1044" y="6"/>
                    <a:pt x="1041" y="6"/>
                    <a:pt x="1039" y="6"/>
                  </a:cubicBezTo>
                  <a:cubicBezTo>
                    <a:pt x="1038" y="6"/>
                    <a:pt x="1038" y="6"/>
                    <a:pt x="1037" y="6"/>
                  </a:cubicBezTo>
                  <a:cubicBezTo>
                    <a:pt x="1026" y="6"/>
                    <a:pt x="1015" y="8"/>
                    <a:pt x="1004" y="11"/>
                  </a:cubicBezTo>
                  <a:cubicBezTo>
                    <a:pt x="973" y="20"/>
                    <a:pt x="944" y="32"/>
                    <a:pt x="916" y="44"/>
                  </a:cubicBezTo>
                  <a:cubicBezTo>
                    <a:pt x="902" y="50"/>
                    <a:pt x="889" y="57"/>
                    <a:pt x="875" y="63"/>
                  </a:cubicBezTo>
                  <a:cubicBezTo>
                    <a:pt x="813" y="92"/>
                    <a:pt x="813" y="92"/>
                    <a:pt x="813" y="92"/>
                  </a:cubicBezTo>
                  <a:cubicBezTo>
                    <a:pt x="751" y="121"/>
                    <a:pt x="751" y="121"/>
                    <a:pt x="751" y="121"/>
                  </a:cubicBezTo>
                  <a:cubicBezTo>
                    <a:pt x="690" y="149"/>
                    <a:pt x="690" y="149"/>
                    <a:pt x="690" y="149"/>
                  </a:cubicBezTo>
                  <a:cubicBezTo>
                    <a:pt x="643" y="171"/>
                    <a:pt x="595" y="192"/>
                    <a:pt x="547" y="213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32" y="265"/>
                    <a:pt x="432" y="265"/>
                    <a:pt x="432" y="265"/>
                  </a:cubicBezTo>
                  <a:cubicBezTo>
                    <a:pt x="420" y="270"/>
                    <a:pt x="420" y="270"/>
                    <a:pt x="420" y="270"/>
                  </a:cubicBezTo>
                  <a:cubicBezTo>
                    <a:pt x="415" y="273"/>
                    <a:pt x="415" y="273"/>
                    <a:pt x="415" y="273"/>
                  </a:cubicBezTo>
                  <a:cubicBezTo>
                    <a:pt x="414" y="273"/>
                    <a:pt x="413" y="273"/>
                    <a:pt x="412" y="273"/>
                  </a:cubicBezTo>
                  <a:cubicBezTo>
                    <a:pt x="412" y="273"/>
                    <a:pt x="412" y="273"/>
                    <a:pt x="412" y="273"/>
                  </a:cubicBezTo>
                  <a:cubicBezTo>
                    <a:pt x="410" y="273"/>
                    <a:pt x="409" y="273"/>
                    <a:pt x="407" y="272"/>
                  </a:cubicBezTo>
                  <a:cubicBezTo>
                    <a:pt x="407" y="272"/>
                    <a:pt x="406" y="271"/>
                    <a:pt x="405" y="270"/>
                  </a:cubicBezTo>
                  <a:cubicBezTo>
                    <a:pt x="405" y="269"/>
                    <a:pt x="404" y="268"/>
                    <a:pt x="403" y="267"/>
                  </a:cubicBezTo>
                  <a:cubicBezTo>
                    <a:pt x="403" y="266"/>
                    <a:pt x="402" y="265"/>
                    <a:pt x="402" y="264"/>
                  </a:cubicBezTo>
                  <a:cubicBezTo>
                    <a:pt x="402" y="264"/>
                    <a:pt x="402" y="264"/>
                    <a:pt x="402" y="264"/>
                  </a:cubicBezTo>
                  <a:cubicBezTo>
                    <a:pt x="402" y="263"/>
                    <a:pt x="402" y="263"/>
                    <a:pt x="402" y="263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2" y="262"/>
                    <a:pt x="402" y="261"/>
                    <a:pt x="402" y="260"/>
                  </a:cubicBezTo>
                  <a:cubicBezTo>
                    <a:pt x="402" y="257"/>
                    <a:pt x="403" y="254"/>
                    <a:pt x="404" y="251"/>
                  </a:cubicBezTo>
                  <a:cubicBezTo>
                    <a:pt x="407" y="245"/>
                    <a:pt x="410" y="239"/>
                    <a:pt x="414" y="232"/>
                  </a:cubicBezTo>
                  <a:cubicBezTo>
                    <a:pt x="426" y="212"/>
                    <a:pt x="426" y="212"/>
                    <a:pt x="426" y="212"/>
                  </a:cubicBezTo>
                  <a:cubicBezTo>
                    <a:pt x="433" y="199"/>
                    <a:pt x="441" y="185"/>
                    <a:pt x="448" y="171"/>
                  </a:cubicBezTo>
                  <a:cubicBezTo>
                    <a:pt x="466" y="140"/>
                    <a:pt x="484" y="109"/>
                    <a:pt x="501" y="78"/>
                  </a:cubicBezTo>
                  <a:cubicBezTo>
                    <a:pt x="509" y="64"/>
                    <a:pt x="517" y="49"/>
                    <a:pt x="524" y="35"/>
                  </a:cubicBezTo>
                  <a:cubicBezTo>
                    <a:pt x="525" y="34"/>
                    <a:pt x="526" y="32"/>
                    <a:pt x="526" y="31"/>
                  </a:cubicBezTo>
                  <a:cubicBezTo>
                    <a:pt x="527" y="30"/>
                    <a:pt x="527" y="29"/>
                    <a:pt x="527" y="29"/>
                  </a:cubicBezTo>
                  <a:cubicBezTo>
                    <a:pt x="527" y="28"/>
                    <a:pt x="527" y="27"/>
                    <a:pt x="527" y="26"/>
                  </a:cubicBezTo>
                  <a:cubicBezTo>
                    <a:pt x="528" y="23"/>
                    <a:pt x="527" y="20"/>
                    <a:pt x="526" y="17"/>
                  </a:cubicBezTo>
                  <a:cubicBezTo>
                    <a:pt x="525" y="14"/>
                    <a:pt x="523" y="12"/>
                    <a:pt x="521" y="9"/>
                  </a:cubicBezTo>
                  <a:cubicBezTo>
                    <a:pt x="520" y="8"/>
                    <a:pt x="519" y="7"/>
                    <a:pt x="518" y="6"/>
                  </a:cubicBezTo>
                  <a:cubicBezTo>
                    <a:pt x="517" y="6"/>
                    <a:pt x="517" y="5"/>
                    <a:pt x="516" y="5"/>
                  </a:cubicBezTo>
                  <a:cubicBezTo>
                    <a:pt x="515" y="5"/>
                    <a:pt x="515" y="4"/>
                    <a:pt x="514" y="4"/>
                  </a:cubicBezTo>
                  <a:cubicBezTo>
                    <a:pt x="513" y="3"/>
                    <a:pt x="511" y="2"/>
                    <a:pt x="510" y="2"/>
                  </a:cubicBezTo>
                  <a:cubicBezTo>
                    <a:pt x="508" y="1"/>
                    <a:pt x="508" y="1"/>
                    <a:pt x="508" y="1"/>
                  </a:cubicBezTo>
                  <a:cubicBezTo>
                    <a:pt x="507" y="1"/>
                    <a:pt x="506" y="1"/>
                    <a:pt x="506" y="1"/>
                  </a:cubicBezTo>
                  <a:cubicBezTo>
                    <a:pt x="504" y="0"/>
                    <a:pt x="502" y="0"/>
                    <a:pt x="50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</p:spTree>
    <p:extLst>
      <p:ext uri="{BB962C8B-B14F-4D97-AF65-F5344CB8AC3E}">
        <p14:creationId xmlns:p14="http://schemas.microsoft.com/office/powerpoint/2010/main" val="988361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1" y="1490597"/>
            <a:ext cx="5148456" cy="1938403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1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FA9F-12FF-4481-B688-7EE891717B3D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roup 799"/>
          <p:cNvGrpSpPr/>
          <p:nvPr/>
        </p:nvGrpSpPr>
        <p:grpSpPr bwMode="ltGray">
          <a:xfrm>
            <a:off x="7756525" y="1203769"/>
            <a:ext cx="2826169" cy="4052615"/>
            <a:chOff x="11098213" y="1773238"/>
            <a:chExt cx="420688" cy="603250"/>
          </a:xfrm>
          <a:solidFill>
            <a:schemeClr val="tx2"/>
          </a:solidFill>
        </p:grpSpPr>
        <p:sp>
          <p:nvSpPr>
            <p:cNvPr id="801" name="Freeform 138"/>
            <p:cNvSpPr>
              <a:spLocks noEditPoints="1"/>
            </p:cNvSpPr>
            <p:nvPr/>
          </p:nvSpPr>
          <p:spPr bwMode="ltGray">
            <a:xfrm>
              <a:off x="11158538" y="1773238"/>
              <a:ext cx="301625" cy="241300"/>
            </a:xfrm>
            <a:custGeom>
              <a:avLst/>
              <a:gdLst>
                <a:gd name="T0" fmla="*/ 535 w 536"/>
                <a:gd name="T1" fmla="*/ 430 h 430"/>
                <a:gd name="T2" fmla="*/ 107 w 536"/>
                <a:gd name="T3" fmla="*/ 429 h 430"/>
                <a:gd name="T4" fmla="*/ 107 w 536"/>
                <a:gd name="T5" fmla="*/ 268 h 430"/>
                <a:gd name="T6" fmla="*/ 268 w 536"/>
                <a:gd name="T7" fmla="*/ 107 h 430"/>
                <a:gd name="T8" fmla="*/ 428 w 536"/>
                <a:gd name="T9" fmla="*/ 268 h 430"/>
                <a:gd name="T10" fmla="*/ 428 w 536"/>
                <a:gd name="T11" fmla="*/ 429 h 430"/>
                <a:gd name="T12" fmla="*/ 535 w 536"/>
                <a:gd name="T13" fmla="*/ 430 h 430"/>
                <a:gd name="T14" fmla="*/ 268 w 536"/>
                <a:gd name="T15" fmla="*/ 0 h 430"/>
                <a:gd name="T16" fmla="*/ 0 w 536"/>
                <a:gd name="T17" fmla="*/ 268 h 430"/>
                <a:gd name="T18" fmla="*/ 0 w 536"/>
                <a:gd name="T19" fmla="*/ 430 h 430"/>
                <a:gd name="T20" fmla="*/ 536 w 536"/>
                <a:gd name="T21" fmla="*/ 430 h 430"/>
                <a:gd name="T22" fmla="*/ 535 w 536"/>
                <a:gd name="T23" fmla="*/ 430 h 430"/>
                <a:gd name="T24" fmla="*/ 535 w 536"/>
                <a:gd name="T25" fmla="*/ 268 h 430"/>
                <a:gd name="T26" fmla="*/ 268 w 536"/>
                <a:gd name="T2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6" h="430">
                  <a:moveTo>
                    <a:pt x="535" y="430"/>
                  </a:moveTo>
                  <a:cubicBezTo>
                    <a:pt x="107" y="429"/>
                    <a:pt x="107" y="429"/>
                    <a:pt x="107" y="429"/>
                  </a:cubicBezTo>
                  <a:cubicBezTo>
                    <a:pt x="107" y="268"/>
                    <a:pt x="107" y="268"/>
                    <a:pt x="107" y="268"/>
                  </a:cubicBezTo>
                  <a:cubicBezTo>
                    <a:pt x="107" y="179"/>
                    <a:pt x="179" y="107"/>
                    <a:pt x="268" y="107"/>
                  </a:cubicBezTo>
                  <a:cubicBezTo>
                    <a:pt x="356" y="107"/>
                    <a:pt x="428" y="179"/>
                    <a:pt x="428" y="268"/>
                  </a:cubicBezTo>
                  <a:cubicBezTo>
                    <a:pt x="428" y="429"/>
                    <a:pt x="428" y="429"/>
                    <a:pt x="428" y="429"/>
                  </a:cubicBezTo>
                  <a:cubicBezTo>
                    <a:pt x="535" y="430"/>
                    <a:pt x="535" y="430"/>
                    <a:pt x="535" y="430"/>
                  </a:cubicBezTo>
                  <a:moveTo>
                    <a:pt x="268" y="0"/>
                  </a:moveTo>
                  <a:cubicBezTo>
                    <a:pt x="120" y="0"/>
                    <a:pt x="0" y="120"/>
                    <a:pt x="0" y="268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536" y="430"/>
                    <a:pt x="536" y="430"/>
                    <a:pt x="536" y="430"/>
                  </a:cubicBezTo>
                  <a:cubicBezTo>
                    <a:pt x="535" y="430"/>
                    <a:pt x="535" y="430"/>
                    <a:pt x="535" y="430"/>
                  </a:cubicBezTo>
                  <a:cubicBezTo>
                    <a:pt x="535" y="268"/>
                    <a:pt x="535" y="268"/>
                    <a:pt x="535" y="268"/>
                  </a:cubicBezTo>
                  <a:cubicBezTo>
                    <a:pt x="535" y="120"/>
                    <a:pt x="415" y="0"/>
                    <a:pt x="26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2" name="Freeform 139"/>
            <p:cNvSpPr>
              <a:spLocks/>
            </p:cNvSpPr>
            <p:nvPr/>
          </p:nvSpPr>
          <p:spPr bwMode="ltGray">
            <a:xfrm>
              <a:off x="11098213" y="2014538"/>
              <a:ext cx="420688" cy="361950"/>
            </a:xfrm>
            <a:custGeom>
              <a:avLst/>
              <a:gdLst>
                <a:gd name="T0" fmla="*/ 265 w 265"/>
                <a:gd name="T1" fmla="*/ 0 h 228"/>
                <a:gd name="T2" fmla="*/ 228 w 265"/>
                <a:gd name="T3" fmla="*/ 0 h 228"/>
                <a:gd name="T4" fmla="*/ 228 w 265"/>
                <a:gd name="T5" fmla="*/ 190 h 228"/>
                <a:gd name="T6" fmla="*/ 38 w 265"/>
                <a:gd name="T7" fmla="*/ 190 h 228"/>
                <a:gd name="T8" fmla="*/ 38 w 265"/>
                <a:gd name="T9" fmla="*/ 38 h 228"/>
                <a:gd name="T10" fmla="*/ 189 w 265"/>
                <a:gd name="T11" fmla="*/ 38 h 228"/>
                <a:gd name="T12" fmla="*/ 227 w 265"/>
                <a:gd name="T13" fmla="*/ 0 h 228"/>
                <a:gd name="T14" fmla="*/ 38 w 265"/>
                <a:gd name="T15" fmla="*/ 0 h 228"/>
                <a:gd name="T16" fmla="*/ 0 w 265"/>
                <a:gd name="T17" fmla="*/ 0 h 228"/>
                <a:gd name="T18" fmla="*/ 0 w 265"/>
                <a:gd name="T19" fmla="*/ 38 h 228"/>
                <a:gd name="T20" fmla="*/ 0 w 265"/>
                <a:gd name="T21" fmla="*/ 190 h 228"/>
                <a:gd name="T22" fmla="*/ 0 w 265"/>
                <a:gd name="T23" fmla="*/ 228 h 228"/>
                <a:gd name="T24" fmla="*/ 38 w 265"/>
                <a:gd name="T25" fmla="*/ 228 h 228"/>
                <a:gd name="T26" fmla="*/ 228 w 265"/>
                <a:gd name="T27" fmla="*/ 228 h 228"/>
                <a:gd name="T28" fmla="*/ 265 w 265"/>
                <a:gd name="T29" fmla="*/ 228 h 228"/>
                <a:gd name="T30" fmla="*/ 265 w 265"/>
                <a:gd name="T31" fmla="*/ 190 h 228"/>
                <a:gd name="T32" fmla="*/ 265 w 265"/>
                <a:gd name="T3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228">
                  <a:moveTo>
                    <a:pt x="265" y="0"/>
                  </a:moveTo>
                  <a:lnTo>
                    <a:pt x="228" y="0"/>
                  </a:lnTo>
                  <a:lnTo>
                    <a:pt x="228" y="190"/>
                  </a:lnTo>
                  <a:lnTo>
                    <a:pt x="38" y="190"/>
                  </a:lnTo>
                  <a:lnTo>
                    <a:pt x="38" y="38"/>
                  </a:lnTo>
                  <a:lnTo>
                    <a:pt x="189" y="38"/>
                  </a:lnTo>
                  <a:lnTo>
                    <a:pt x="227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190"/>
                  </a:lnTo>
                  <a:lnTo>
                    <a:pt x="0" y="228"/>
                  </a:lnTo>
                  <a:lnTo>
                    <a:pt x="38" y="228"/>
                  </a:lnTo>
                  <a:lnTo>
                    <a:pt x="228" y="228"/>
                  </a:lnTo>
                  <a:lnTo>
                    <a:pt x="265" y="228"/>
                  </a:lnTo>
                  <a:lnTo>
                    <a:pt x="265" y="19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3" name="Freeform 140"/>
            <p:cNvSpPr>
              <a:spLocks/>
            </p:cNvSpPr>
            <p:nvPr/>
          </p:nvSpPr>
          <p:spPr bwMode="ltGray">
            <a:xfrm>
              <a:off x="11098213" y="2014538"/>
              <a:ext cx="420688" cy="361950"/>
            </a:xfrm>
            <a:custGeom>
              <a:avLst/>
              <a:gdLst>
                <a:gd name="T0" fmla="*/ 265 w 265"/>
                <a:gd name="T1" fmla="*/ 0 h 228"/>
                <a:gd name="T2" fmla="*/ 228 w 265"/>
                <a:gd name="T3" fmla="*/ 0 h 228"/>
                <a:gd name="T4" fmla="*/ 228 w 265"/>
                <a:gd name="T5" fmla="*/ 190 h 228"/>
                <a:gd name="T6" fmla="*/ 38 w 265"/>
                <a:gd name="T7" fmla="*/ 190 h 228"/>
                <a:gd name="T8" fmla="*/ 38 w 265"/>
                <a:gd name="T9" fmla="*/ 38 h 228"/>
                <a:gd name="T10" fmla="*/ 189 w 265"/>
                <a:gd name="T11" fmla="*/ 38 h 228"/>
                <a:gd name="T12" fmla="*/ 227 w 265"/>
                <a:gd name="T13" fmla="*/ 0 h 228"/>
                <a:gd name="T14" fmla="*/ 38 w 265"/>
                <a:gd name="T15" fmla="*/ 0 h 228"/>
                <a:gd name="T16" fmla="*/ 0 w 265"/>
                <a:gd name="T17" fmla="*/ 0 h 228"/>
                <a:gd name="T18" fmla="*/ 0 w 265"/>
                <a:gd name="T19" fmla="*/ 38 h 228"/>
                <a:gd name="T20" fmla="*/ 0 w 265"/>
                <a:gd name="T21" fmla="*/ 190 h 228"/>
                <a:gd name="T22" fmla="*/ 0 w 265"/>
                <a:gd name="T23" fmla="*/ 228 h 228"/>
                <a:gd name="T24" fmla="*/ 38 w 265"/>
                <a:gd name="T25" fmla="*/ 228 h 228"/>
                <a:gd name="T26" fmla="*/ 228 w 265"/>
                <a:gd name="T27" fmla="*/ 228 h 228"/>
                <a:gd name="T28" fmla="*/ 265 w 265"/>
                <a:gd name="T29" fmla="*/ 228 h 228"/>
                <a:gd name="T30" fmla="*/ 265 w 265"/>
                <a:gd name="T31" fmla="*/ 190 h 228"/>
                <a:gd name="T32" fmla="*/ 265 w 265"/>
                <a:gd name="T3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228">
                  <a:moveTo>
                    <a:pt x="265" y="0"/>
                  </a:moveTo>
                  <a:lnTo>
                    <a:pt x="228" y="0"/>
                  </a:lnTo>
                  <a:lnTo>
                    <a:pt x="228" y="190"/>
                  </a:lnTo>
                  <a:lnTo>
                    <a:pt x="38" y="190"/>
                  </a:lnTo>
                  <a:lnTo>
                    <a:pt x="38" y="38"/>
                  </a:lnTo>
                  <a:lnTo>
                    <a:pt x="189" y="38"/>
                  </a:lnTo>
                  <a:lnTo>
                    <a:pt x="227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190"/>
                  </a:lnTo>
                  <a:lnTo>
                    <a:pt x="0" y="228"/>
                  </a:lnTo>
                  <a:lnTo>
                    <a:pt x="38" y="228"/>
                  </a:lnTo>
                  <a:lnTo>
                    <a:pt x="228" y="228"/>
                  </a:lnTo>
                  <a:lnTo>
                    <a:pt x="265" y="228"/>
                  </a:lnTo>
                  <a:lnTo>
                    <a:pt x="265" y="190"/>
                  </a:lnTo>
                  <a:lnTo>
                    <a:pt x="265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4" name="Freeform 141"/>
            <p:cNvSpPr>
              <a:spLocks/>
            </p:cNvSpPr>
            <p:nvPr/>
          </p:nvSpPr>
          <p:spPr bwMode="ltGray">
            <a:xfrm>
              <a:off x="11279188" y="2135188"/>
              <a:ext cx="58738" cy="120650"/>
            </a:xfrm>
            <a:custGeom>
              <a:avLst/>
              <a:gdLst>
                <a:gd name="T0" fmla="*/ 37 w 37"/>
                <a:gd name="T1" fmla="*/ 0 h 76"/>
                <a:gd name="T2" fmla="*/ 19 w 37"/>
                <a:gd name="T3" fmla="*/ 0 h 76"/>
                <a:gd name="T4" fmla="*/ 0 w 37"/>
                <a:gd name="T5" fmla="*/ 0 h 76"/>
                <a:gd name="T6" fmla="*/ 0 w 37"/>
                <a:gd name="T7" fmla="*/ 38 h 76"/>
                <a:gd name="T8" fmla="*/ 0 w 37"/>
                <a:gd name="T9" fmla="*/ 76 h 76"/>
                <a:gd name="T10" fmla="*/ 19 w 37"/>
                <a:gd name="T11" fmla="*/ 76 h 76"/>
                <a:gd name="T12" fmla="*/ 37 w 37"/>
                <a:gd name="T13" fmla="*/ 76 h 76"/>
                <a:gd name="T14" fmla="*/ 37 w 37"/>
                <a:gd name="T15" fmla="*/ 38 h 76"/>
                <a:gd name="T16" fmla="*/ 37 w 37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6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6"/>
                  </a:lnTo>
                  <a:lnTo>
                    <a:pt x="19" y="76"/>
                  </a:lnTo>
                  <a:lnTo>
                    <a:pt x="37" y="76"/>
                  </a:lnTo>
                  <a:lnTo>
                    <a:pt x="37" y="3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5" name="Freeform 142"/>
            <p:cNvSpPr>
              <a:spLocks/>
            </p:cNvSpPr>
            <p:nvPr/>
          </p:nvSpPr>
          <p:spPr bwMode="ltGray">
            <a:xfrm>
              <a:off x="11279188" y="2135188"/>
              <a:ext cx="58738" cy="120650"/>
            </a:xfrm>
            <a:custGeom>
              <a:avLst/>
              <a:gdLst>
                <a:gd name="T0" fmla="*/ 37 w 37"/>
                <a:gd name="T1" fmla="*/ 0 h 76"/>
                <a:gd name="T2" fmla="*/ 19 w 37"/>
                <a:gd name="T3" fmla="*/ 0 h 76"/>
                <a:gd name="T4" fmla="*/ 0 w 37"/>
                <a:gd name="T5" fmla="*/ 0 h 76"/>
                <a:gd name="T6" fmla="*/ 0 w 37"/>
                <a:gd name="T7" fmla="*/ 38 h 76"/>
                <a:gd name="T8" fmla="*/ 0 w 37"/>
                <a:gd name="T9" fmla="*/ 76 h 76"/>
                <a:gd name="T10" fmla="*/ 19 w 37"/>
                <a:gd name="T11" fmla="*/ 76 h 76"/>
                <a:gd name="T12" fmla="*/ 37 w 37"/>
                <a:gd name="T13" fmla="*/ 76 h 76"/>
                <a:gd name="T14" fmla="*/ 37 w 37"/>
                <a:gd name="T15" fmla="*/ 38 h 76"/>
                <a:gd name="T16" fmla="*/ 37 w 37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6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6"/>
                  </a:lnTo>
                  <a:lnTo>
                    <a:pt x="19" y="76"/>
                  </a:lnTo>
                  <a:lnTo>
                    <a:pt x="37" y="76"/>
                  </a:lnTo>
                  <a:lnTo>
                    <a:pt x="37" y="38"/>
                  </a:lnTo>
                  <a:lnTo>
                    <a:pt x="37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sp>
        <p:nvSpPr>
          <p:cNvPr id="806" name="Freeform 8"/>
          <p:cNvSpPr>
            <a:spLocks/>
          </p:cNvSpPr>
          <p:nvPr/>
        </p:nvSpPr>
        <p:spPr bwMode="ltGray">
          <a:xfrm>
            <a:off x="6192462" y="3483148"/>
            <a:ext cx="4334772" cy="2639859"/>
          </a:xfrm>
          <a:custGeom>
            <a:avLst/>
            <a:gdLst>
              <a:gd name="T0" fmla="*/ 811 w 816"/>
              <a:gd name="T1" fmla="*/ 0 h 496"/>
              <a:gd name="T2" fmla="*/ 681 w 816"/>
              <a:gd name="T3" fmla="*/ 101 h 496"/>
              <a:gd name="T4" fmla="*/ 601 w 816"/>
              <a:gd name="T5" fmla="*/ 162 h 496"/>
              <a:gd name="T6" fmla="*/ 519 w 816"/>
              <a:gd name="T7" fmla="*/ 222 h 496"/>
              <a:gd name="T8" fmla="*/ 384 w 816"/>
              <a:gd name="T9" fmla="*/ 321 h 496"/>
              <a:gd name="T10" fmla="*/ 193 w 816"/>
              <a:gd name="T11" fmla="*/ 465 h 496"/>
              <a:gd name="T12" fmla="*/ 189 w 816"/>
              <a:gd name="T13" fmla="*/ 468 h 496"/>
              <a:gd name="T14" fmla="*/ 188 w 816"/>
              <a:gd name="T15" fmla="*/ 469 h 496"/>
              <a:gd name="T16" fmla="*/ 187 w 816"/>
              <a:gd name="T17" fmla="*/ 469 h 496"/>
              <a:gd name="T18" fmla="*/ 186 w 816"/>
              <a:gd name="T19" fmla="*/ 469 h 496"/>
              <a:gd name="T20" fmla="*/ 184 w 816"/>
              <a:gd name="T21" fmla="*/ 466 h 496"/>
              <a:gd name="T22" fmla="*/ 148 w 816"/>
              <a:gd name="T23" fmla="*/ 420 h 496"/>
              <a:gd name="T24" fmla="*/ 61 w 816"/>
              <a:gd name="T25" fmla="*/ 308 h 496"/>
              <a:gd name="T26" fmla="*/ 16 w 816"/>
              <a:gd name="T27" fmla="*/ 258 h 496"/>
              <a:gd name="T28" fmla="*/ 7 w 816"/>
              <a:gd name="T29" fmla="*/ 257 h 496"/>
              <a:gd name="T30" fmla="*/ 3 w 816"/>
              <a:gd name="T31" fmla="*/ 268 h 496"/>
              <a:gd name="T32" fmla="*/ 50 w 816"/>
              <a:gd name="T33" fmla="*/ 336 h 496"/>
              <a:gd name="T34" fmla="*/ 96 w 816"/>
              <a:gd name="T35" fmla="*/ 395 h 496"/>
              <a:gd name="T36" fmla="*/ 151 w 816"/>
              <a:gd name="T37" fmla="*/ 466 h 496"/>
              <a:gd name="T38" fmla="*/ 163 w 816"/>
              <a:gd name="T39" fmla="*/ 482 h 496"/>
              <a:gd name="T40" fmla="*/ 168 w 816"/>
              <a:gd name="T41" fmla="*/ 487 h 496"/>
              <a:gd name="T42" fmla="*/ 179 w 816"/>
              <a:gd name="T43" fmla="*/ 494 h 496"/>
              <a:gd name="T44" fmla="*/ 189 w 816"/>
              <a:gd name="T45" fmla="*/ 495 h 496"/>
              <a:gd name="T46" fmla="*/ 202 w 816"/>
              <a:gd name="T47" fmla="*/ 491 h 496"/>
              <a:gd name="T48" fmla="*/ 206 w 816"/>
              <a:gd name="T49" fmla="*/ 487 h 496"/>
              <a:gd name="T50" fmla="*/ 355 w 816"/>
              <a:gd name="T51" fmla="*/ 374 h 496"/>
              <a:gd name="T52" fmla="*/ 403 w 816"/>
              <a:gd name="T53" fmla="*/ 336 h 496"/>
              <a:gd name="T54" fmla="*/ 515 w 816"/>
              <a:gd name="T55" fmla="*/ 246 h 496"/>
              <a:gd name="T56" fmla="*/ 628 w 816"/>
              <a:gd name="T57" fmla="*/ 158 h 496"/>
              <a:gd name="T58" fmla="*/ 741 w 816"/>
              <a:gd name="T59" fmla="*/ 68 h 496"/>
              <a:gd name="T60" fmla="*/ 809 w 816"/>
              <a:gd name="T61" fmla="*/ 10 h 496"/>
              <a:gd name="T62" fmla="*/ 816 w 816"/>
              <a:gd name="T63" fmla="*/ 3 h 496"/>
              <a:gd name="T64" fmla="*/ 813 w 816"/>
              <a:gd name="T6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6" h="496">
                <a:moveTo>
                  <a:pt x="813" y="0"/>
                </a:moveTo>
                <a:cubicBezTo>
                  <a:pt x="812" y="0"/>
                  <a:pt x="811" y="0"/>
                  <a:pt x="811" y="0"/>
                </a:cubicBezTo>
                <a:cubicBezTo>
                  <a:pt x="777" y="28"/>
                  <a:pt x="743" y="56"/>
                  <a:pt x="708" y="81"/>
                </a:cubicBezTo>
                <a:cubicBezTo>
                  <a:pt x="699" y="88"/>
                  <a:pt x="690" y="94"/>
                  <a:pt x="681" y="101"/>
                </a:cubicBezTo>
                <a:cubicBezTo>
                  <a:pt x="654" y="121"/>
                  <a:pt x="654" y="121"/>
                  <a:pt x="654" y="121"/>
                </a:cubicBezTo>
                <a:cubicBezTo>
                  <a:pt x="601" y="162"/>
                  <a:pt x="601" y="162"/>
                  <a:pt x="601" y="162"/>
                </a:cubicBezTo>
                <a:cubicBezTo>
                  <a:pt x="583" y="175"/>
                  <a:pt x="565" y="189"/>
                  <a:pt x="547" y="202"/>
                </a:cubicBezTo>
                <a:cubicBezTo>
                  <a:pt x="538" y="209"/>
                  <a:pt x="529" y="215"/>
                  <a:pt x="519" y="222"/>
                </a:cubicBezTo>
                <a:cubicBezTo>
                  <a:pt x="510" y="228"/>
                  <a:pt x="497" y="238"/>
                  <a:pt x="485" y="247"/>
                </a:cubicBezTo>
                <a:cubicBezTo>
                  <a:pt x="448" y="273"/>
                  <a:pt x="420" y="295"/>
                  <a:pt x="384" y="321"/>
                </a:cubicBezTo>
                <a:cubicBezTo>
                  <a:pt x="348" y="348"/>
                  <a:pt x="312" y="375"/>
                  <a:pt x="276" y="402"/>
                </a:cubicBezTo>
                <a:cubicBezTo>
                  <a:pt x="248" y="422"/>
                  <a:pt x="221" y="444"/>
                  <a:pt x="193" y="4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189" y="468"/>
                  <a:pt x="189" y="468"/>
                  <a:pt x="189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7" y="469"/>
                  <a:pt x="187" y="469"/>
                  <a:pt x="187" y="469"/>
                </a:cubicBezTo>
                <a:cubicBezTo>
                  <a:pt x="187" y="469"/>
                  <a:pt x="187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5" y="468"/>
                  <a:pt x="184" y="466"/>
                </a:cubicBezTo>
                <a:cubicBezTo>
                  <a:pt x="177" y="457"/>
                  <a:pt x="177" y="457"/>
                  <a:pt x="177" y="457"/>
                </a:cubicBezTo>
                <a:cubicBezTo>
                  <a:pt x="148" y="420"/>
                  <a:pt x="148" y="420"/>
                  <a:pt x="148" y="420"/>
                </a:cubicBezTo>
                <a:cubicBezTo>
                  <a:pt x="129" y="395"/>
                  <a:pt x="109" y="370"/>
                  <a:pt x="90" y="345"/>
                </a:cubicBezTo>
                <a:cubicBezTo>
                  <a:pt x="61" y="308"/>
                  <a:pt x="61" y="308"/>
                  <a:pt x="61" y="308"/>
                </a:cubicBezTo>
                <a:cubicBezTo>
                  <a:pt x="50" y="294"/>
                  <a:pt x="40" y="280"/>
                  <a:pt x="28" y="268"/>
                </a:cubicBezTo>
                <a:cubicBezTo>
                  <a:pt x="25" y="264"/>
                  <a:pt x="21" y="260"/>
                  <a:pt x="16" y="258"/>
                </a:cubicBezTo>
                <a:cubicBezTo>
                  <a:pt x="14" y="258"/>
                  <a:pt x="11" y="257"/>
                  <a:pt x="8" y="257"/>
                </a:cubicBezTo>
                <a:cubicBezTo>
                  <a:pt x="8" y="257"/>
                  <a:pt x="7" y="257"/>
                  <a:pt x="7" y="257"/>
                </a:cubicBezTo>
                <a:cubicBezTo>
                  <a:pt x="5" y="257"/>
                  <a:pt x="3" y="257"/>
                  <a:pt x="2" y="259"/>
                </a:cubicBezTo>
                <a:cubicBezTo>
                  <a:pt x="0" y="261"/>
                  <a:pt x="2" y="265"/>
                  <a:pt x="3" y="268"/>
                </a:cubicBezTo>
                <a:cubicBezTo>
                  <a:pt x="6" y="274"/>
                  <a:pt x="10" y="281"/>
                  <a:pt x="14" y="287"/>
                </a:cubicBezTo>
                <a:cubicBezTo>
                  <a:pt x="26" y="303"/>
                  <a:pt x="38" y="320"/>
                  <a:pt x="50" y="336"/>
                </a:cubicBezTo>
                <a:cubicBezTo>
                  <a:pt x="56" y="344"/>
                  <a:pt x="62" y="352"/>
                  <a:pt x="68" y="360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124" y="431"/>
                  <a:pt x="124" y="431"/>
                  <a:pt x="124" y="431"/>
                </a:cubicBezTo>
                <a:cubicBezTo>
                  <a:pt x="151" y="466"/>
                  <a:pt x="151" y="466"/>
                  <a:pt x="151" y="466"/>
                </a:cubicBezTo>
                <a:cubicBezTo>
                  <a:pt x="159" y="477"/>
                  <a:pt x="159" y="477"/>
                  <a:pt x="159" y="477"/>
                </a:cubicBezTo>
                <a:cubicBezTo>
                  <a:pt x="163" y="482"/>
                  <a:pt x="163" y="482"/>
                  <a:pt x="163" y="482"/>
                </a:cubicBezTo>
                <a:cubicBezTo>
                  <a:pt x="164" y="483"/>
                  <a:pt x="165" y="484"/>
                  <a:pt x="166" y="485"/>
                </a:cubicBezTo>
                <a:cubicBezTo>
                  <a:pt x="166" y="485"/>
                  <a:pt x="167" y="486"/>
                  <a:pt x="168" y="487"/>
                </a:cubicBezTo>
                <a:cubicBezTo>
                  <a:pt x="168" y="487"/>
                  <a:pt x="169" y="488"/>
                  <a:pt x="170" y="489"/>
                </a:cubicBezTo>
                <a:cubicBezTo>
                  <a:pt x="172" y="491"/>
                  <a:pt x="175" y="493"/>
                  <a:pt x="179" y="494"/>
                </a:cubicBezTo>
                <a:cubicBezTo>
                  <a:pt x="181" y="495"/>
                  <a:pt x="184" y="496"/>
                  <a:pt x="186" y="496"/>
                </a:cubicBezTo>
                <a:cubicBezTo>
                  <a:pt x="187" y="496"/>
                  <a:pt x="188" y="496"/>
                  <a:pt x="189" y="495"/>
                </a:cubicBezTo>
                <a:cubicBezTo>
                  <a:pt x="193" y="495"/>
                  <a:pt x="196" y="494"/>
                  <a:pt x="199" y="492"/>
                </a:cubicBezTo>
                <a:cubicBezTo>
                  <a:pt x="200" y="491"/>
                  <a:pt x="201" y="491"/>
                  <a:pt x="202" y="491"/>
                </a:cubicBezTo>
                <a:cubicBezTo>
                  <a:pt x="202" y="490"/>
                  <a:pt x="203" y="490"/>
                  <a:pt x="203" y="489"/>
                </a:cubicBezTo>
                <a:cubicBezTo>
                  <a:pt x="204" y="489"/>
                  <a:pt x="205" y="488"/>
                  <a:pt x="206" y="487"/>
                </a:cubicBezTo>
                <a:cubicBezTo>
                  <a:pt x="248" y="456"/>
                  <a:pt x="248" y="456"/>
                  <a:pt x="248" y="456"/>
                </a:cubicBezTo>
                <a:cubicBezTo>
                  <a:pt x="283" y="429"/>
                  <a:pt x="319" y="402"/>
                  <a:pt x="355" y="374"/>
                </a:cubicBezTo>
                <a:cubicBezTo>
                  <a:pt x="379" y="356"/>
                  <a:pt x="379" y="356"/>
                  <a:pt x="379" y="356"/>
                </a:cubicBezTo>
                <a:cubicBezTo>
                  <a:pt x="387" y="349"/>
                  <a:pt x="395" y="343"/>
                  <a:pt x="403" y="336"/>
                </a:cubicBezTo>
                <a:cubicBezTo>
                  <a:pt x="421" y="321"/>
                  <a:pt x="440" y="307"/>
                  <a:pt x="459" y="292"/>
                </a:cubicBezTo>
                <a:cubicBezTo>
                  <a:pt x="477" y="276"/>
                  <a:pt x="496" y="261"/>
                  <a:pt x="515" y="246"/>
                </a:cubicBezTo>
                <a:cubicBezTo>
                  <a:pt x="533" y="231"/>
                  <a:pt x="553" y="217"/>
                  <a:pt x="572" y="203"/>
                </a:cubicBezTo>
                <a:cubicBezTo>
                  <a:pt x="591" y="188"/>
                  <a:pt x="610" y="173"/>
                  <a:pt x="628" y="158"/>
                </a:cubicBezTo>
                <a:cubicBezTo>
                  <a:pt x="685" y="113"/>
                  <a:pt x="685" y="113"/>
                  <a:pt x="685" y="113"/>
                </a:cubicBezTo>
                <a:cubicBezTo>
                  <a:pt x="704" y="98"/>
                  <a:pt x="723" y="83"/>
                  <a:pt x="741" y="68"/>
                </a:cubicBezTo>
                <a:cubicBezTo>
                  <a:pt x="760" y="52"/>
                  <a:pt x="778" y="37"/>
                  <a:pt x="796" y="21"/>
                </a:cubicBezTo>
                <a:cubicBezTo>
                  <a:pt x="809" y="10"/>
                  <a:pt x="809" y="10"/>
                  <a:pt x="809" y="10"/>
                </a:cubicBezTo>
                <a:cubicBezTo>
                  <a:pt x="813" y="6"/>
                  <a:pt x="813" y="6"/>
                  <a:pt x="813" y="6"/>
                </a:cubicBezTo>
                <a:cubicBezTo>
                  <a:pt x="814" y="6"/>
                  <a:pt x="815" y="4"/>
                  <a:pt x="816" y="3"/>
                </a:cubicBezTo>
                <a:cubicBezTo>
                  <a:pt x="816" y="3"/>
                  <a:pt x="816" y="2"/>
                  <a:pt x="816" y="1"/>
                </a:cubicBezTo>
                <a:cubicBezTo>
                  <a:pt x="815" y="0"/>
                  <a:pt x="814" y="0"/>
                  <a:pt x="81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grpSp>
        <p:nvGrpSpPr>
          <p:cNvPr id="807" name="Group 4"/>
          <p:cNvGrpSpPr>
            <a:grpSpLocks noChangeAspect="1"/>
          </p:cNvGrpSpPr>
          <p:nvPr userDrawn="1"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80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809" name="Group 205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1380" name="Line 5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1" name="Line 6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2" name="Line 7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3" name="Line 8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4" name="Line 9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5" name="Line 10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6" name="Line 11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7" name="Line 12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8" name="Line 13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9" name="Line 14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0" name="Line 15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1" name="Line 16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2" name="Line 17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3" name="Line 18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4" name="Line 19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5" name="Line 20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6" name="Line 21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7" name="Line 22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8" name="Line 23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9" name="Line 24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0" name="Line 25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1" name="Line 26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2" name="Line 27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3" name="Line 28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4" name="Line 29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5" name="Line 30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6" name="Line 31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7" name="Line 32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8" name="Line 33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9" name="Line 34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0" name="Line 35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1" name="Line 36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2" name="Line 37"/>
              <p:cNvSpPr>
                <a:spLocks noChangeShapeType="1"/>
              </p:cNvSpPr>
              <p:nvPr userDrawn="1"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3" name="Line 38"/>
              <p:cNvSpPr>
                <a:spLocks noChangeShapeType="1"/>
              </p:cNvSpPr>
              <p:nvPr userDrawn="1"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4" name="Line 39"/>
              <p:cNvSpPr>
                <a:spLocks noChangeShapeType="1"/>
              </p:cNvSpPr>
              <p:nvPr userDrawn="1"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5" name="Line 40"/>
              <p:cNvSpPr>
                <a:spLocks noChangeShapeType="1"/>
              </p:cNvSpPr>
              <p:nvPr userDrawn="1"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6" name="Line 41"/>
              <p:cNvSpPr>
                <a:spLocks noChangeShapeType="1"/>
              </p:cNvSpPr>
              <p:nvPr userDrawn="1"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7" name="Line 42"/>
              <p:cNvSpPr>
                <a:spLocks noChangeShapeType="1"/>
              </p:cNvSpPr>
              <p:nvPr userDrawn="1"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8" name="Line 43"/>
              <p:cNvSpPr>
                <a:spLocks noChangeShapeType="1"/>
              </p:cNvSpPr>
              <p:nvPr userDrawn="1"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9" name="Line 44"/>
              <p:cNvSpPr>
                <a:spLocks noChangeShapeType="1"/>
              </p:cNvSpPr>
              <p:nvPr userDrawn="1"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0" name="Line 45"/>
              <p:cNvSpPr>
                <a:spLocks noChangeShapeType="1"/>
              </p:cNvSpPr>
              <p:nvPr userDrawn="1"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1" name="Line 46"/>
              <p:cNvSpPr>
                <a:spLocks noChangeShapeType="1"/>
              </p:cNvSpPr>
              <p:nvPr userDrawn="1"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2" name="Line 47"/>
              <p:cNvSpPr>
                <a:spLocks noChangeShapeType="1"/>
              </p:cNvSpPr>
              <p:nvPr userDrawn="1"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3" name="Line 48"/>
              <p:cNvSpPr>
                <a:spLocks noChangeShapeType="1"/>
              </p:cNvSpPr>
              <p:nvPr userDrawn="1"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4" name="Line 49"/>
              <p:cNvSpPr>
                <a:spLocks noChangeShapeType="1"/>
              </p:cNvSpPr>
              <p:nvPr userDrawn="1"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5" name="Line 50"/>
              <p:cNvSpPr>
                <a:spLocks noChangeShapeType="1"/>
              </p:cNvSpPr>
              <p:nvPr userDrawn="1"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6" name="Line 51"/>
              <p:cNvSpPr>
                <a:spLocks noChangeShapeType="1"/>
              </p:cNvSpPr>
              <p:nvPr userDrawn="1"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7" name="Line 52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8" name="Line 53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9" name="Line 54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0" name="Line 55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1" name="Line 56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2" name="Line 57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3" name="Line 58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4" name="Line 59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5" name="Line 60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6" name="Line 61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7" name="Line 62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8" name="Line 63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9" name="Line 64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0" name="Line 65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1" name="Line 66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2" name="Line 67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3" name="Line 68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4" name="Line 69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5" name="Line 70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6" name="Line 71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7" name="Line 72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8" name="Line 73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9" name="Line 74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0" name="Line 75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1" name="Line 76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2" name="Line 77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3" name="Line 78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4" name="Line 79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5" name="Line 80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6" name="Line 81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7" name="Line 82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8" name="Line 83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9" name="Line 84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0" name="Line 85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1" name="Line 86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2" name="Line 87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3" name="Line 88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4" name="Line 89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5" name="Line 90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6" name="Line 91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7" name="Line 92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8" name="Line 93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9" name="Line 94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0" name="Line 95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1" name="Line 96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2" name="Line 97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3" name="Line 98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4" name="Line 99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5" name="Line 100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6" name="Line 101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7" name="Line 102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8" name="Line 103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9" name="Line 104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0" name="Line 105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1" name="Line 106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2" name="Line 107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3" name="Line 108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4" name="Line 109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5" name="Line 110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6" name="Line 111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7" name="Line 112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8" name="Line 113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9" name="Line 114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0" name="Line 115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1" name="Line 116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2" name="Line 117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3" name="Line 118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4" name="Line 119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5" name="Line 120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6" name="Line 121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7" name="Line 122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8" name="Line 123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9" name="Line 124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0" name="Line 125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1" name="Line 126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2" name="Line 127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3" name="Line 128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4" name="Line 129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5" name="Line 130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6" name="Line 131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7" name="Line 132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8" name="Line 133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9" name="Line 134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0" name="Line 135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1" name="Line 136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2" name="Line 137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3" name="Line 138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4" name="Line 139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5" name="Line 140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6" name="Line 141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7" name="Line 142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8" name="Line 143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9" name="Line 144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0" name="Line 145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1" name="Line 146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2" name="Line 147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3" name="Line 148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4" name="Line 149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5" name="Line 150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6" name="Line 151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7" name="Line 152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2" name="Line 157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3" name="Line 158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4" name="Line 159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5" name="Line 160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6" name="Line 161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7" name="Line 162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8" name="Line 163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9" name="Line 164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0" name="Line 165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1" name="Line 166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2" name="Line 167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3" name="Line 168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4" name="Line 169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5" name="Line 170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6" name="Line 171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7" name="Line 172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8" name="Line 173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9" name="Line 174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0" name="Line 175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1" name="Line 176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2" name="Line 177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3" name="Line 178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4" name="Line 179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5" name="Line 180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6" name="Line 181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7" name="Line 182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8" name="Line 183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9" name="Line 184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0" name="Line 185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1" name="Line 186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2" name="Line 187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3" name="Line 188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4" name="Line 189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5" name="Line 190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6" name="Line 191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7" name="Line 192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8" name="Line 193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9" name="Line 194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0" name="Line 195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1" name="Line 196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2" name="Line 19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3" name="Line 19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4" name="Line 19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5" name="Line 20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6" name="Line 20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7" name="Line 20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8" name="Line 20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9" name="Line 20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10" name="Group 406"/>
            <p:cNvGrpSpPr>
              <a:grpSpLocks/>
            </p:cNvGrpSpPr>
            <p:nvPr userDrawn="1"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1180" name="Line 206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1" name="Line 207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2" name="Line 208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3" name="Line 209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4" name="Line 210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5" name="Line 211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6" name="Line 212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7" name="Line 213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8" name="Line 214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9" name="Line 215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0" name="Line 216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1" name="Line 217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2" name="Line 218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3" name="Line 219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4" name="Line 220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5" name="Line 221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6" name="Line 222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7" name="Line 223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8" name="Line 224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9" name="Line 225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0" name="Line 226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1" name="Line 227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2" name="Line 228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3" name="Line 229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4" name="Line 230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5" name="Line 231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6" name="Line 232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7" name="Line 233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8" name="Line 234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9" name="Line 235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0" name="Line 236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1" name="Line 237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2" name="Line 238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3" name="Line 239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4" name="Line 240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5" name="Line 241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6" name="Line 242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7" name="Line 243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8" name="Line 244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9" name="Line 245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0" name="Line 246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1" name="Line 247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2" name="Line 248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3" name="Line 249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4" name="Line 250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5" name="Line 251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6" name="Line 252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7" name="Line 253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8" name="Line 254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9" name="Line 255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0" name="Line 256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1" name="Line 257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2" name="Line 258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3" name="Line 259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4" name="Line 260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5" name="Line 261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6" name="Line 262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7" name="Line 263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8" name="Line 264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9" name="Line 265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0" name="Line 266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1" name="Line 267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2" name="Line 268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3" name="Line 269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4" name="Line 270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5" name="Line 271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6" name="Line 272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7" name="Line 273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8" name="Line 274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9" name="Line 275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0" name="Line 276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1" name="Line 277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2" name="Line 278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3" name="Line 279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4" name="Line 280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5" name="Line 281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6" name="Line 282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7" name="Line 283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8" name="Line 284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9" name="Line 285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0" name="Line 286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1" name="Line 287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2" name="Line 288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3" name="Line 289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4" name="Line 290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5" name="Line 291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6" name="Line 292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7" name="Line 293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8" name="Line 294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9" name="Line 295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0" name="Line 296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1" name="Line 297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2" name="Line 298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3" name="Line 299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4" name="Line 300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5" name="Line 301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6" name="Line 302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7" name="Line 303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8" name="Line 304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9" name="Line 305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0" name="Line 306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1" name="Line 307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2" name="Line 308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3" name="Line 309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4" name="Line 310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5" name="Line 311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6" name="Line 312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7" name="Line 313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8" name="Line 314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9" name="Line 315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0" name="Line 316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1" name="Line 317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2" name="Line 318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3" name="Line 319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4" name="Line 320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5" name="Line 321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6" name="Line 322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7" name="Line 323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8" name="Line 324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9" name="Line 325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0" name="Line 326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1" name="Line 327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2" name="Line 328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3" name="Line 329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4" name="Line 330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5" name="Line 331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6" name="Line 332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7" name="Line 333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8" name="Line 334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9" name="Line 335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0" name="Line 336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1" name="Line 337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2" name="Line 338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3" name="Line 339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4" name="Line 340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5" name="Line 341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6" name="Line 342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7" name="Line 343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8" name="Line 344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9" name="Line 345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0" name="Line 346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1" name="Line 347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2" name="Line 348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3" name="Line 349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4" name="Line 350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5" name="Line 351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6" name="Line 352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7" name="Line 353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8" name="Line 354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9" name="Line 355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0" name="Line 356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1" name="Line 357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2" name="Line 358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3" name="Line 359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4" name="Line 360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5" name="Line 361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6" name="Line 362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7" name="Line 363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8" name="Line 364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9" name="Line 365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0" name="Line 366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1" name="Line 367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2" name="Line 368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3" name="Line 369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4" name="Line 370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5" name="Line 371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6" name="Line 372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7" name="Line 373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8" name="Line 374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9" name="Line 375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0" name="Line 376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1" name="Line 377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2" name="Line 378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3" name="Line 379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4" name="Line 380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5" name="Line 381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6" name="Line 382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7" name="Line 383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8" name="Line 384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9" name="Line 385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0" name="Line 386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1" name="Line 387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2" name="Line 388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3" name="Line 389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4" name="Line 390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5" name="Line 391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6" name="Line 392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7" name="Line 393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8" name="Line 394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9" name="Line 395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0" name="Line 396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1" name="Line 397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2" name="Line 398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3" name="Line 399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4" name="Line 400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5" name="Line 401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6" name="Line 402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7" name="Line 403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8" name="Line 404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9" name="Line 405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11" name="Group 607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980" name="Line 40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1" name="Line 40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2" name="Line 40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3" name="Line 41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4" name="Line 41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5" name="Line 41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6" name="Line 41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7" name="Line 41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8" name="Line 415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9" name="Line 416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0" name="Line 417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1" name="Line 418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2" name="Line 419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3" name="Line 420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4" name="Line 421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5" name="Line 422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6" name="Line 423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7" name="Line 424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8" name="Line 425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9" name="Line 426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0" name="Line 427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1" name="Line 428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2" name="Line 429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3" name="Line 430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4" name="Line 431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5" name="Line 432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6" name="Line 433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7" name="Line 434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8" name="Line 435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9" name="Line 436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0" name="Line 437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1" name="Line 438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2" name="Line 439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3" name="Line 440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4" name="Line 441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5" name="Line 442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6" name="Line 443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7" name="Line 444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8" name="Line 445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9" name="Line 446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0" name="Line 447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1" name="Line 448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2" name="Line 449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3" name="Line 450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4" name="Line 451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5" name="Line 452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6" name="Line 453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7" name="Line 454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8" name="Line 455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9" name="Line 456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0" name="Line 457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1" name="Line 458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2" name="Line 459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3" name="Line 460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4" name="Line 461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5" name="Line 462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6" name="Line 463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7" name="Line 464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8" name="Line 465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9" name="Line 466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0" name="Line 467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1" name="Line 468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2" name="Line 469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3" name="Line 470"/>
              <p:cNvSpPr>
                <a:spLocks noChangeShapeType="1"/>
              </p:cNvSpPr>
              <p:nvPr userDrawn="1"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4" name="Line 471"/>
              <p:cNvSpPr>
                <a:spLocks noChangeShapeType="1"/>
              </p:cNvSpPr>
              <p:nvPr userDrawn="1"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5" name="Line 472"/>
              <p:cNvSpPr>
                <a:spLocks noChangeShapeType="1"/>
              </p:cNvSpPr>
              <p:nvPr userDrawn="1"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6" name="Line 473"/>
              <p:cNvSpPr>
                <a:spLocks noChangeShapeType="1"/>
              </p:cNvSpPr>
              <p:nvPr userDrawn="1"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7" name="Line 474"/>
              <p:cNvSpPr>
                <a:spLocks noChangeShapeType="1"/>
              </p:cNvSpPr>
              <p:nvPr userDrawn="1"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8" name="Line 475"/>
              <p:cNvSpPr>
                <a:spLocks noChangeShapeType="1"/>
              </p:cNvSpPr>
              <p:nvPr userDrawn="1"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9" name="Line 476"/>
              <p:cNvSpPr>
                <a:spLocks noChangeShapeType="1"/>
              </p:cNvSpPr>
              <p:nvPr userDrawn="1"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0" name="Line 477"/>
              <p:cNvSpPr>
                <a:spLocks noChangeShapeType="1"/>
              </p:cNvSpPr>
              <p:nvPr userDrawn="1"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1" name="Line 478"/>
              <p:cNvSpPr>
                <a:spLocks noChangeShapeType="1"/>
              </p:cNvSpPr>
              <p:nvPr userDrawn="1"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2" name="Line 479"/>
              <p:cNvSpPr>
                <a:spLocks noChangeShapeType="1"/>
              </p:cNvSpPr>
              <p:nvPr userDrawn="1"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3" name="Line 480"/>
              <p:cNvSpPr>
                <a:spLocks noChangeShapeType="1"/>
              </p:cNvSpPr>
              <p:nvPr userDrawn="1"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4" name="Line 481"/>
              <p:cNvSpPr>
                <a:spLocks noChangeShapeType="1"/>
              </p:cNvSpPr>
              <p:nvPr userDrawn="1"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5" name="Line 482"/>
              <p:cNvSpPr>
                <a:spLocks noChangeShapeType="1"/>
              </p:cNvSpPr>
              <p:nvPr userDrawn="1"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6" name="Line 483"/>
              <p:cNvSpPr>
                <a:spLocks noChangeShapeType="1"/>
              </p:cNvSpPr>
              <p:nvPr userDrawn="1"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7" name="Line 484"/>
              <p:cNvSpPr>
                <a:spLocks noChangeShapeType="1"/>
              </p:cNvSpPr>
              <p:nvPr userDrawn="1"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8" name="Line 485"/>
              <p:cNvSpPr>
                <a:spLocks noChangeShapeType="1"/>
              </p:cNvSpPr>
              <p:nvPr userDrawn="1"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9" name="Line 486"/>
              <p:cNvSpPr>
                <a:spLocks noChangeShapeType="1"/>
              </p:cNvSpPr>
              <p:nvPr userDrawn="1"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0" name="Line 487"/>
              <p:cNvSpPr>
                <a:spLocks noChangeShapeType="1"/>
              </p:cNvSpPr>
              <p:nvPr userDrawn="1"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1" name="Line 488"/>
              <p:cNvSpPr>
                <a:spLocks noChangeShapeType="1"/>
              </p:cNvSpPr>
              <p:nvPr userDrawn="1"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2" name="Line 489"/>
              <p:cNvSpPr>
                <a:spLocks noChangeShapeType="1"/>
              </p:cNvSpPr>
              <p:nvPr userDrawn="1"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3" name="Line 490"/>
              <p:cNvSpPr>
                <a:spLocks noChangeShapeType="1"/>
              </p:cNvSpPr>
              <p:nvPr userDrawn="1"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4" name="Line 491"/>
              <p:cNvSpPr>
                <a:spLocks noChangeShapeType="1"/>
              </p:cNvSpPr>
              <p:nvPr userDrawn="1"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5" name="Line 492"/>
              <p:cNvSpPr>
                <a:spLocks noChangeShapeType="1"/>
              </p:cNvSpPr>
              <p:nvPr userDrawn="1"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6" name="Line 493"/>
              <p:cNvSpPr>
                <a:spLocks noChangeShapeType="1"/>
              </p:cNvSpPr>
              <p:nvPr userDrawn="1"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7" name="Line 494"/>
              <p:cNvSpPr>
                <a:spLocks noChangeShapeType="1"/>
              </p:cNvSpPr>
              <p:nvPr userDrawn="1"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8" name="Line 495"/>
              <p:cNvSpPr>
                <a:spLocks noChangeShapeType="1"/>
              </p:cNvSpPr>
              <p:nvPr userDrawn="1"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9" name="Line 496"/>
              <p:cNvSpPr>
                <a:spLocks noChangeShapeType="1"/>
              </p:cNvSpPr>
              <p:nvPr userDrawn="1"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0" name="Line 497"/>
              <p:cNvSpPr>
                <a:spLocks noChangeShapeType="1"/>
              </p:cNvSpPr>
              <p:nvPr userDrawn="1"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1" name="Line 498"/>
              <p:cNvSpPr>
                <a:spLocks noChangeShapeType="1"/>
              </p:cNvSpPr>
              <p:nvPr userDrawn="1"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2" name="Line 499"/>
              <p:cNvSpPr>
                <a:spLocks noChangeShapeType="1"/>
              </p:cNvSpPr>
              <p:nvPr userDrawn="1"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3" name="Line 500"/>
              <p:cNvSpPr>
                <a:spLocks noChangeShapeType="1"/>
              </p:cNvSpPr>
              <p:nvPr userDrawn="1"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4" name="Line 501"/>
              <p:cNvSpPr>
                <a:spLocks noChangeShapeType="1"/>
              </p:cNvSpPr>
              <p:nvPr userDrawn="1"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5" name="Line 502"/>
              <p:cNvSpPr>
                <a:spLocks noChangeShapeType="1"/>
              </p:cNvSpPr>
              <p:nvPr userDrawn="1"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6" name="Line 503"/>
              <p:cNvSpPr>
                <a:spLocks noChangeShapeType="1"/>
              </p:cNvSpPr>
              <p:nvPr userDrawn="1"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7" name="Line 504"/>
              <p:cNvSpPr>
                <a:spLocks noChangeShapeType="1"/>
              </p:cNvSpPr>
              <p:nvPr userDrawn="1"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8" name="Line 505"/>
              <p:cNvSpPr>
                <a:spLocks noChangeShapeType="1"/>
              </p:cNvSpPr>
              <p:nvPr userDrawn="1"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9" name="Line 506"/>
              <p:cNvSpPr>
                <a:spLocks noChangeShapeType="1"/>
              </p:cNvSpPr>
              <p:nvPr userDrawn="1"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0" name="Line 507"/>
              <p:cNvSpPr>
                <a:spLocks noChangeShapeType="1"/>
              </p:cNvSpPr>
              <p:nvPr userDrawn="1"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1" name="Line 508"/>
              <p:cNvSpPr>
                <a:spLocks noChangeShapeType="1"/>
              </p:cNvSpPr>
              <p:nvPr userDrawn="1"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2" name="Line 509"/>
              <p:cNvSpPr>
                <a:spLocks noChangeShapeType="1"/>
              </p:cNvSpPr>
              <p:nvPr userDrawn="1"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3" name="Line 510"/>
              <p:cNvSpPr>
                <a:spLocks noChangeShapeType="1"/>
              </p:cNvSpPr>
              <p:nvPr userDrawn="1"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4" name="Line 511"/>
              <p:cNvSpPr>
                <a:spLocks noChangeShapeType="1"/>
              </p:cNvSpPr>
              <p:nvPr userDrawn="1"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5" name="Line 512"/>
              <p:cNvSpPr>
                <a:spLocks noChangeShapeType="1"/>
              </p:cNvSpPr>
              <p:nvPr userDrawn="1"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6" name="Line 513"/>
              <p:cNvSpPr>
                <a:spLocks noChangeShapeType="1"/>
              </p:cNvSpPr>
              <p:nvPr userDrawn="1"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7" name="Line 514"/>
              <p:cNvSpPr>
                <a:spLocks noChangeShapeType="1"/>
              </p:cNvSpPr>
              <p:nvPr userDrawn="1"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8" name="Line 515"/>
              <p:cNvSpPr>
                <a:spLocks noChangeShapeType="1"/>
              </p:cNvSpPr>
              <p:nvPr userDrawn="1"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9" name="Line 516"/>
              <p:cNvSpPr>
                <a:spLocks noChangeShapeType="1"/>
              </p:cNvSpPr>
              <p:nvPr userDrawn="1"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0" name="Line 517"/>
              <p:cNvSpPr>
                <a:spLocks noChangeShapeType="1"/>
              </p:cNvSpPr>
              <p:nvPr userDrawn="1"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1" name="Line 518"/>
              <p:cNvSpPr>
                <a:spLocks noChangeShapeType="1"/>
              </p:cNvSpPr>
              <p:nvPr userDrawn="1"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2" name="Line 519"/>
              <p:cNvSpPr>
                <a:spLocks noChangeShapeType="1"/>
              </p:cNvSpPr>
              <p:nvPr userDrawn="1"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3" name="Line 520"/>
              <p:cNvSpPr>
                <a:spLocks noChangeShapeType="1"/>
              </p:cNvSpPr>
              <p:nvPr userDrawn="1"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4" name="Line 521"/>
              <p:cNvSpPr>
                <a:spLocks noChangeShapeType="1"/>
              </p:cNvSpPr>
              <p:nvPr userDrawn="1"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5" name="Line 522"/>
              <p:cNvSpPr>
                <a:spLocks noChangeShapeType="1"/>
              </p:cNvSpPr>
              <p:nvPr userDrawn="1"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6" name="Line 523"/>
              <p:cNvSpPr>
                <a:spLocks noChangeShapeType="1"/>
              </p:cNvSpPr>
              <p:nvPr userDrawn="1"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7" name="Line 524"/>
              <p:cNvSpPr>
                <a:spLocks noChangeShapeType="1"/>
              </p:cNvSpPr>
              <p:nvPr userDrawn="1"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8" name="Line 525"/>
              <p:cNvSpPr>
                <a:spLocks noChangeShapeType="1"/>
              </p:cNvSpPr>
              <p:nvPr userDrawn="1"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9" name="Line 526"/>
              <p:cNvSpPr>
                <a:spLocks noChangeShapeType="1"/>
              </p:cNvSpPr>
              <p:nvPr userDrawn="1"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0" name="Line 527"/>
              <p:cNvSpPr>
                <a:spLocks noChangeShapeType="1"/>
              </p:cNvSpPr>
              <p:nvPr userDrawn="1"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1" name="Line 528"/>
              <p:cNvSpPr>
                <a:spLocks noChangeShapeType="1"/>
              </p:cNvSpPr>
              <p:nvPr userDrawn="1"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2" name="Line 529"/>
              <p:cNvSpPr>
                <a:spLocks noChangeShapeType="1"/>
              </p:cNvSpPr>
              <p:nvPr userDrawn="1"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3" name="Line 530"/>
              <p:cNvSpPr>
                <a:spLocks noChangeShapeType="1"/>
              </p:cNvSpPr>
              <p:nvPr userDrawn="1"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4" name="Line 531"/>
              <p:cNvSpPr>
                <a:spLocks noChangeShapeType="1"/>
              </p:cNvSpPr>
              <p:nvPr userDrawn="1"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5" name="Line 532"/>
              <p:cNvSpPr>
                <a:spLocks noChangeShapeType="1"/>
              </p:cNvSpPr>
              <p:nvPr userDrawn="1"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6" name="Line 533"/>
              <p:cNvSpPr>
                <a:spLocks noChangeShapeType="1"/>
              </p:cNvSpPr>
              <p:nvPr userDrawn="1"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7" name="Line 534"/>
              <p:cNvSpPr>
                <a:spLocks noChangeShapeType="1"/>
              </p:cNvSpPr>
              <p:nvPr userDrawn="1"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8" name="Line 535"/>
              <p:cNvSpPr>
                <a:spLocks noChangeShapeType="1"/>
              </p:cNvSpPr>
              <p:nvPr userDrawn="1"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9" name="Line 536"/>
              <p:cNvSpPr>
                <a:spLocks noChangeShapeType="1"/>
              </p:cNvSpPr>
              <p:nvPr userDrawn="1"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0" name="Line 537"/>
              <p:cNvSpPr>
                <a:spLocks noChangeShapeType="1"/>
              </p:cNvSpPr>
              <p:nvPr userDrawn="1"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1" name="Line 538"/>
              <p:cNvSpPr>
                <a:spLocks noChangeShapeType="1"/>
              </p:cNvSpPr>
              <p:nvPr userDrawn="1"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2" name="Line 539"/>
              <p:cNvSpPr>
                <a:spLocks noChangeShapeType="1"/>
              </p:cNvSpPr>
              <p:nvPr userDrawn="1"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3" name="Line 540"/>
              <p:cNvSpPr>
                <a:spLocks noChangeShapeType="1"/>
              </p:cNvSpPr>
              <p:nvPr userDrawn="1"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4" name="Line 541"/>
              <p:cNvSpPr>
                <a:spLocks noChangeShapeType="1"/>
              </p:cNvSpPr>
              <p:nvPr userDrawn="1"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5" name="Line 542"/>
              <p:cNvSpPr>
                <a:spLocks noChangeShapeType="1"/>
              </p:cNvSpPr>
              <p:nvPr userDrawn="1"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6" name="Line 543"/>
              <p:cNvSpPr>
                <a:spLocks noChangeShapeType="1"/>
              </p:cNvSpPr>
              <p:nvPr userDrawn="1"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7" name="Line 544"/>
              <p:cNvSpPr>
                <a:spLocks noChangeShapeType="1"/>
              </p:cNvSpPr>
              <p:nvPr userDrawn="1"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8" name="Line 545"/>
              <p:cNvSpPr>
                <a:spLocks noChangeShapeType="1"/>
              </p:cNvSpPr>
              <p:nvPr userDrawn="1"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9" name="Line 546"/>
              <p:cNvSpPr>
                <a:spLocks noChangeShapeType="1"/>
              </p:cNvSpPr>
              <p:nvPr userDrawn="1"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0" name="Line 547"/>
              <p:cNvSpPr>
                <a:spLocks noChangeShapeType="1"/>
              </p:cNvSpPr>
              <p:nvPr userDrawn="1"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1" name="Line 548"/>
              <p:cNvSpPr>
                <a:spLocks noChangeShapeType="1"/>
              </p:cNvSpPr>
              <p:nvPr userDrawn="1"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2" name="Line 549"/>
              <p:cNvSpPr>
                <a:spLocks noChangeShapeType="1"/>
              </p:cNvSpPr>
              <p:nvPr userDrawn="1"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3" name="Line 550"/>
              <p:cNvSpPr>
                <a:spLocks noChangeShapeType="1"/>
              </p:cNvSpPr>
              <p:nvPr userDrawn="1"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4" name="Line 551"/>
              <p:cNvSpPr>
                <a:spLocks noChangeShapeType="1"/>
              </p:cNvSpPr>
              <p:nvPr userDrawn="1"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5" name="Line 552"/>
              <p:cNvSpPr>
                <a:spLocks noChangeShapeType="1"/>
              </p:cNvSpPr>
              <p:nvPr userDrawn="1"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6" name="Line 553"/>
              <p:cNvSpPr>
                <a:spLocks noChangeShapeType="1"/>
              </p:cNvSpPr>
              <p:nvPr userDrawn="1"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7" name="Line 554"/>
              <p:cNvSpPr>
                <a:spLocks noChangeShapeType="1"/>
              </p:cNvSpPr>
              <p:nvPr userDrawn="1"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8" name="Line 555"/>
              <p:cNvSpPr>
                <a:spLocks noChangeShapeType="1"/>
              </p:cNvSpPr>
              <p:nvPr userDrawn="1"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9" name="Line 556"/>
              <p:cNvSpPr>
                <a:spLocks noChangeShapeType="1"/>
              </p:cNvSpPr>
              <p:nvPr userDrawn="1"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0" name="Line 557"/>
              <p:cNvSpPr>
                <a:spLocks noChangeShapeType="1"/>
              </p:cNvSpPr>
              <p:nvPr userDrawn="1"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1" name="Line 558"/>
              <p:cNvSpPr>
                <a:spLocks noChangeShapeType="1"/>
              </p:cNvSpPr>
              <p:nvPr userDrawn="1"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2" name="Line 559"/>
              <p:cNvSpPr>
                <a:spLocks noChangeShapeType="1"/>
              </p:cNvSpPr>
              <p:nvPr userDrawn="1"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3" name="Line 560"/>
              <p:cNvSpPr>
                <a:spLocks noChangeShapeType="1"/>
              </p:cNvSpPr>
              <p:nvPr userDrawn="1"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4" name="Line 561"/>
              <p:cNvSpPr>
                <a:spLocks noChangeShapeType="1"/>
              </p:cNvSpPr>
              <p:nvPr userDrawn="1"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5" name="Line 562"/>
              <p:cNvSpPr>
                <a:spLocks noChangeShapeType="1"/>
              </p:cNvSpPr>
              <p:nvPr userDrawn="1"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6" name="Line 563"/>
              <p:cNvSpPr>
                <a:spLocks noChangeShapeType="1"/>
              </p:cNvSpPr>
              <p:nvPr userDrawn="1"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7" name="Line 564"/>
              <p:cNvSpPr>
                <a:spLocks noChangeShapeType="1"/>
              </p:cNvSpPr>
              <p:nvPr userDrawn="1"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8" name="Line 565"/>
              <p:cNvSpPr>
                <a:spLocks noChangeShapeType="1"/>
              </p:cNvSpPr>
              <p:nvPr userDrawn="1"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9" name="Line 566"/>
              <p:cNvSpPr>
                <a:spLocks noChangeShapeType="1"/>
              </p:cNvSpPr>
              <p:nvPr userDrawn="1"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0" name="Line 567"/>
              <p:cNvSpPr>
                <a:spLocks noChangeShapeType="1"/>
              </p:cNvSpPr>
              <p:nvPr userDrawn="1"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1" name="Line 568"/>
              <p:cNvSpPr>
                <a:spLocks noChangeShapeType="1"/>
              </p:cNvSpPr>
              <p:nvPr userDrawn="1"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2" name="Line 569"/>
              <p:cNvSpPr>
                <a:spLocks noChangeShapeType="1"/>
              </p:cNvSpPr>
              <p:nvPr userDrawn="1"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3" name="Line 570"/>
              <p:cNvSpPr>
                <a:spLocks noChangeShapeType="1"/>
              </p:cNvSpPr>
              <p:nvPr userDrawn="1"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4" name="Line 571"/>
              <p:cNvSpPr>
                <a:spLocks noChangeShapeType="1"/>
              </p:cNvSpPr>
              <p:nvPr userDrawn="1"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5" name="Line 572"/>
              <p:cNvSpPr>
                <a:spLocks noChangeShapeType="1"/>
              </p:cNvSpPr>
              <p:nvPr userDrawn="1"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6" name="Line 573"/>
              <p:cNvSpPr>
                <a:spLocks noChangeShapeType="1"/>
              </p:cNvSpPr>
              <p:nvPr userDrawn="1"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7" name="Line 574"/>
              <p:cNvSpPr>
                <a:spLocks noChangeShapeType="1"/>
              </p:cNvSpPr>
              <p:nvPr userDrawn="1"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8" name="Line 575"/>
              <p:cNvSpPr>
                <a:spLocks noChangeShapeType="1"/>
              </p:cNvSpPr>
              <p:nvPr userDrawn="1"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9" name="Line 576"/>
              <p:cNvSpPr>
                <a:spLocks noChangeShapeType="1"/>
              </p:cNvSpPr>
              <p:nvPr userDrawn="1"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0" name="Line 577"/>
              <p:cNvSpPr>
                <a:spLocks noChangeShapeType="1"/>
              </p:cNvSpPr>
              <p:nvPr userDrawn="1"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1" name="Line 578"/>
              <p:cNvSpPr>
                <a:spLocks noChangeShapeType="1"/>
              </p:cNvSpPr>
              <p:nvPr userDrawn="1"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2" name="Line 579"/>
              <p:cNvSpPr>
                <a:spLocks noChangeShapeType="1"/>
              </p:cNvSpPr>
              <p:nvPr userDrawn="1"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3" name="Line 580"/>
              <p:cNvSpPr>
                <a:spLocks noChangeShapeType="1"/>
              </p:cNvSpPr>
              <p:nvPr userDrawn="1"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4" name="Line 581"/>
              <p:cNvSpPr>
                <a:spLocks noChangeShapeType="1"/>
              </p:cNvSpPr>
              <p:nvPr userDrawn="1"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5" name="Line 582"/>
              <p:cNvSpPr>
                <a:spLocks noChangeShapeType="1"/>
              </p:cNvSpPr>
              <p:nvPr userDrawn="1"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6" name="Line 583"/>
              <p:cNvSpPr>
                <a:spLocks noChangeShapeType="1"/>
              </p:cNvSpPr>
              <p:nvPr userDrawn="1"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7" name="Line 584"/>
              <p:cNvSpPr>
                <a:spLocks noChangeShapeType="1"/>
              </p:cNvSpPr>
              <p:nvPr userDrawn="1"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8" name="Line 585"/>
              <p:cNvSpPr>
                <a:spLocks noChangeShapeType="1"/>
              </p:cNvSpPr>
              <p:nvPr userDrawn="1"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9" name="Line 586"/>
              <p:cNvSpPr>
                <a:spLocks noChangeShapeType="1"/>
              </p:cNvSpPr>
              <p:nvPr userDrawn="1"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0" name="Line 587"/>
              <p:cNvSpPr>
                <a:spLocks noChangeShapeType="1"/>
              </p:cNvSpPr>
              <p:nvPr userDrawn="1"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1" name="Line 588"/>
              <p:cNvSpPr>
                <a:spLocks noChangeShapeType="1"/>
              </p:cNvSpPr>
              <p:nvPr userDrawn="1"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2" name="Line 589"/>
              <p:cNvSpPr>
                <a:spLocks noChangeShapeType="1"/>
              </p:cNvSpPr>
              <p:nvPr userDrawn="1"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3" name="Line 590"/>
              <p:cNvSpPr>
                <a:spLocks noChangeShapeType="1"/>
              </p:cNvSpPr>
              <p:nvPr userDrawn="1"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4" name="Line 591"/>
              <p:cNvSpPr>
                <a:spLocks noChangeShapeType="1"/>
              </p:cNvSpPr>
              <p:nvPr userDrawn="1"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5" name="Line 592"/>
              <p:cNvSpPr>
                <a:spLocks noChangeShapeType="1"/>
              </p:cNvSpPr>
              <p:nvPr userDrawn="1"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6" name="Line 593"/>
              <p:cNvSpPr>
                <a:spLocks noChangeShapeType="1"/>
              </p:cNvSpPr>
              <p:nvPr userDrawn="1"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7" name="Line 594"/>
              <p:cNvSpPr>
                <a:spLocks noChangeShapeType="1"/>
              </p:cNvSpPr>
              <p:nvPr userDrawn="1"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8" name="Line 595"/>
              <p:cNvSpPr>
                <a:spLocks noChangeShapeType="1"/>
              </p:cNvSpPr>
              <p:nvPr userDrawn="1"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9" name="Line 596"/>
              <p:cNvSpPr>
                <a:spLocks noChangeShapeType="1"/>
              </p:cNvSpPr>
              <p:nvPr userDrawn="1"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0" name="Line 597"/>
              <p:cNvSpPr>
                <a:spLocks noChangeShapeType="1"/>
              </p:cNvSpPr>
              <p:nvPr userDrawn="1"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1" name="Line 598"/>
              <p:cNvSpPr>
                <a:spLocks noChangeShapeType="1"/>
              </p:cNvSpPr>
              <p:nvPr userDrawn="1"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2" name="Line 599"/>
              <p:cNvSpPr>
                <a:spLocks noChangeShapeType="1"/>
              </p:cNvSpPr>
              <p:nvPr userDrawn="1"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3" name="Line 600"/>
              <p:cNvSpPr>
                <a:spLocks noChangeShapeType="1"/>
              </p:cNvSpPr>
              <p:nvPr userDrawn="1"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4" name="Line 601"/>
              <p:cNvSpPr>
                <a:spLocks noChangeShapeType="1"/>
              </p:cNvSpPr>
              <p:nvPr userDrawn="1"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5" name="Line 602"/>
              <p:cNvSpPr>
                <a:spLocks noChangeShapeType="1"/>
              </p:cNvSpPr>
              <p:nvPr userDrawn="1"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6" name="Line 603"/>
              <p:cNvSpPr>
                <a:spLocks noChangeShapeType="1"/>
              </p:cNvSpPr>
              <p:nvPr userDrawn="1"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7" name="Line 604"/>
              <p:cNvSpPr>
                <a:spLocks noChangeShapeType="1"/>
              </p:cNvSpPr>
              <p:nvPr userDrawn="1"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8" name="Line 605"/>
              <p:cNvSpPr>
                <a:spLocks noChangeShapeType="1"/>
              </p:cNvSpPr>
              <p:nvPr userDrawn="1"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9" name="Line 606"/>
              <p:cNvSpPr>
                <a:spLocks noChangeShapeType="1"/>
              </p:cNvSpPr>
              <p:nvPr userDrawn="1"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812" name="Line 608"/>
            <p:cNvSpPr>
              <a:spLocks noChangeShapeType="1"/>
            </p:cNvSpPr>
            <p:nvPr userDrawn="1"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3" name="Line 609"/>
            <p:cNvSpPr>
              <a:spLocks noChangeShapeType="1"/>
            </p:cNvSpPr>
            <p:nvPr userDrawn="1"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4" name="Line 610"/>
            <p:cNvSpPr>
              <a:spLocks noChangeShapeType="1"/>
            </p:cNvSpPr>
            <p:nvPr userDrawn="1"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5" name="Line 611"/>
            <p:cNvSpPr>
              <a:spLocks noChangeShapeType="1"/>
            </p:cNvSpPr>
            <p:nvPr userDrawn="1"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6" name="Line 612"/>
            <p:cNvSpPr>
              <a:spLocks noChangeShapeType="1"/>
            </p:cNvSpPr>
            <p:nvPr userDrawn="1"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7" name="Line 613"/>
            <p:cNvSpPr>
              <a:spLocks noChangeShapeType="1"/>
            </p:cNvSpPr>
            <p:nvPr userDrawn="1"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8" name="Line 614"/>
            <p:cNvSpPr>
              <a:spLocks noChangeShapeType="1"/>
            </p:cNvSpPr>
            <p:nvPr userDrawn="1"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9" name="Line 615"/>
            <p:cNvSpPr>
              <a:spLocks noChangeShapeType="1"/>
            </p:cNvSpPr>
            <p:nvPr userDrawn="1"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0" name="Line 616"/>
            <p:cNvSpPr>
              <a:spLocks noChangeShapeType="1"/>
            </p:cNvSpPr>
            <p:nvPr userDrawn="1"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1" name="Line 617"/>
            <p:cNvSpPr>
              <a:spLocks noChangeShapeType="1"/>
            </p:cNvSpPr>
            <p:nvPr userDrawn="1"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2" name="Line 618"/>
            <p:cNvSpPr>
              <a:spLocks noChangeShapeType="1"/>
            </p:cNvSpPr>
            <p:nvPr userDrawn="1"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3" name="Line 619"/>
            <p:cNvSpPr>
              <a:spLocks noChangeShapeType="1"/>
            </p:cNvSpPr>
            <p:nvPr userDrawn="1"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4" name="Line 620"/>
            <p:cNvSpPr>
              <a:spLocks noChangeShapeType="1"/>
            </p:cNvSpPr>
            <p:nvPr userDrawn="1"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5" name="Line 621"/>
            <p:cNvSpPr>
              <a:spLocks noChangeShapeType="1"/>
            </p:cNvSpPr>
            <p:nvPr userDrawn="1"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6" name="Line 622"/>
            <p:cNvSpPr>
              <a:spLocks noChangeShapeType="1"/>
            </p:cNvSpPr>
            <p:nvPr userDrawn="1"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7" name="Line 623"/>
            <p:cNvSpPr>
              <a:spLocks noChangeShapeType="1"/>
            </p:cNvSpPr>
            <p:nvPr userDrawn="1"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8" name="Line 624"/>
            <p:cNvSpPr>
              <a:spLocks noChangeShapeType="1"/>
            </p:cNvSpPr>
            <p:nvPr userDrawn="1"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9" name="Line 625"/>
            <p:cNvSpPr>
              <a:spLocks noChangeShapeType="1"/>
            </p:cNvSpPr>
            <p:nvPr userDrawn="1"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0" name="Line 626"/>
            <p:cNvSpPr>
              <a:spLocks noChangeShapeType="1"/>
            </p:cNvSpPr>
            <p:nvPr userDrawn="1"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1" name="Line 627"/>
            <p:cNvSpPr>
              <a:spLocks noChangeShapeType="1"/>
            </p:cNvSpPr>
            <p:nvPr userDrawn="1"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2" name="Line 628"/>
            <p:cNvSpPr>
              <a:spLocks noChangeShapeType="1"/>
            </p:cNvSpPr>
            <p:nvPr userDrawn="1"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3" name="Line 629"/>
            <p:cNvSpPr>
              <a:spLocks noChangeShapeType="1"/>
            </p:cNvSpPr>
            <p:nvPr userDrawn="1"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4" name="Line 630"/>
            <p:cNvSpPr>
              <a:spLocks noChangeShapeType="1"/>
            </p:cNvSpPr>
            <p:nvPr userDrawn="1"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5" name="Line 631"/>
            <p:cNvSpPr>
              <a:spLocks noChangeShapeType="1"/>
            </p:cNvSpPr>
            <p:nvPr userDrawn="1"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6" name="Line 632"/>
            <p:cNvSpPr>
              <a:spLocks noChangeShapeType="1"/>
            </p:cNvSpPr>
            <p:nvPr userDrawn="1"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7" name="Line 633"/>
            <p:cNvSpPr>
              <a:spLocks noChangeShapeType="1"/>
            </p:cNvSpPr>
            <p:nvPr userDrawn="1"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8" name="Line 634"/>
            <p:cNvSpPr>
              <a:spLocks noChangeShapeType="1"/>
            </p:cNvSpPr>
            <p:nvPr userDrawn="1"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9" name="Line 635"/>
            <p:cNvSpPr>
              <a:spLocks noChangeShapeType="1"/>
            </p:cNvSpPr>
            <p:nvPr userDrawn="1"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0" name="Line 636"/>
            <p:cNvSpPr>
              <a:spLocks noChangeShapeType="1"/>
            </p:cNvSpPr>
            <p:nvPr userDrawn="1"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1" name="Line 637"/>
            <p:cNvSpPr>
              <a:spLocks noChangeShapeType="1"/>
            </p:cNvSpPr>
            <p:nvPr userDrawn="1"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2" name="Line 638"/>
            <p:cNvSpPr>
              <a:spLocks noChangeShapeType="1"/>
            </p:cNvSpPr>
            <p:nvPr userDrawn="1"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3" name="Line 639"/>
            <p:cNvSpPr>
              <a:spLocks noChangeShapeType="1"/>
            </p:cNvSpPr>
            <p:nvPr userDrawn="1"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4" name="Line 640"/>
            <p:cNvSpPr>
              <a:spLocks noChangeShapeType="1"/>
            </p:cNvSpPr>
            <p:nvPr userDrawn="1"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5" name="Line 641"/>
            <p:cNvSpPr>
              <a:spLocks noChangeShapeType="1"/>
            </p:cNvSpPr>
            <p:nvPr userDrawn="1"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6" name="Line 642"/>
            <p:cNvSpPr>
              <a:spLocks noChangeShapeType="1"/>
            </p:cNvSpPr>
            <p:nvPr userDrawn="1"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7" name="Line 643"/>
            <p:cNvSpPr>
              <a:spLocks noChangeShapeType="1"/>
            </p:cNvSpPr>
            <p:nvPr userDrawn="1"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8" name="Line 644"/>
            <p:cNvSpPr>
              <a:spLocks noChangeShapeType="1"/>
            </p:cNvSpPr>
            <p:nvPr userDrawn="1"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9" name="Line 645"/>
            <p:cNvSpPr>
              <a:spLocks noChangeShapeType="1"/>
            </p:cNvSpPr>
            <p:nvPr userDrawn="1"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0" name="Line 646"/>
            <p:cNvSpPr>
              <a:spLocks noChangeShapeType="1"/>
            </p:cNvSpPr>
            <p:nvPr userDrawn="1"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1" name="Line 647"/>
            <p:cNvSpPr>
              <a:spLocks noChangeShapeType="1"/>
            </p:cNvSpPr>
            <p:nvPr userDrawn="1"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2" name="Line 648"/>
            <p:cNvSpPr>
              <a:spLocks noChangeShapeType="1"/>
            </p:cNvSpPr>
            <p:nvPr userDrawn="1"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3" name="Line 649"/>
            <p:cNvSpPr>
              <a:spLocks noChangeShapeType="1"/>
            </p:cNvSpPr>
            <p:nvPr userDrawn="1"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4" name="Line 650"/>
            <p:cNvSpPr>
              <a:spLocks noChangeShapeType="1"/>
            </p:cNvSpPr>
            <p:nvPr userDrawn="1"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5" name="Line 651"/>
            <p:cNvSpPr>
              <a:spLocks noChangeShapeType="1"/>
            </p:cNvSpPr>
            <p:nvPr userDrawn="1"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6" name="Line 652"/>
            <p:cNvSpPr>
              <a:spLocks noChangeShapeType="1"/>
            </p:cNvSpPr>
            <p:nvPr userDrawn="1"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7" name="Line 653"/>
            <p:cNvSpPr>
              <a:spLocks noChangeShapeType="1"/>
            </p:cNvSpPr>
            <p:nvPr userDrawn="1"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8" name="Line 654"/>
            <p:cNvSpPr>
              <a:spLocks noChangeShapeType="1"/>
            </p:cNvSpPr>
            <p:nvPr userDrawn="1"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9" name="Line 655"/>
            <p:cNvSpPr>
              <a:spLocks noChangeShapeType="1"/>
            </p:cNvSpPr>
            <p:nvPr userDrawn="1"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0" name="Line 656"/>
            <p:cNvSpPr>
              <a:spLocks noChangeShapeType="1"/>
            </p:cNvSpPr>
            <p:nvPr userDrawn="1"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1" name="Line 657"/>
            <p:cNvSpPr>
              <a:spLocks noChangeShapeType="1"/>
            </p:cNvSpPr>
            <p:nvPr userDrawn="1"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2" name="Line 658"/>
            <p:cNvSpPr>
              <a:spLocks noChangeShapeType="1"/>
            </p:cNvSpPr>
            <p:nvPr userDrawn="1"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3" name="Line 659"/>
            <p:cNvSpPr>
              <a:spLocks noChangeShapeType="1"/>
            </p:cNvSpPr>
            <p:nvPr userDrawn="1"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4" name="Line 660"/>
            <p:cNvSpPr>
              <a:spLocks noChangeShapeType="1"/>
            </p:cNvSpPr>
            <p:nvPr userDrawn="1"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5" name="Line 661"/>
            <p:cNvSpPr>
              <a:spLocks noChangeShapeType="1"/>
            </p:cNvSpPr>
            <p:nvPr userDrawn="1"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6" name="Line 662"/>
            <p:cNvSpPr>
              <a:spLocks noChangeShapeType="1"/>
            </p:cNvSpPr>
            <p:nvPr userDrawn="1"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7" name="Line 663"/>
            <p:cNvSpPr>
              <a:spLocks noChangeShapeType="1"/>
            </p:cNvSpPr>
            <p:nvPr userDrawn="1"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8" name="Line 664"/>
            <p:cNvSpPr>
              <a:spLocks noChangeShapeType="1"/>
            </p:cNvSpPr>
            <p:nvPr userDrawn="1"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9" name="Line 665"/>
            <p:cNvSpPr>
              <a:spLocks noChangeShapeType="1"/>
            </p:cNvSpPr>
            <p:nvPr userDrawn="1"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0" name="Line 666"/>
            <p:cNvSpPr>
              <a:spLocks noChangeShapeType="1"/>
            </p:cNvSpPr>
            <p:nvPr userDrawn="1"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1" name="Line 667"/>
            <p:cNvSpPr>
              <a:spLocks noChangeShapeType="1"/>
            </p:cNvSpPr>
            <p:nvPr userDrawn="1"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2" name="Line 668"/>
            <p:cNvSpPr>
              <a:spLocks noChangeShapeType="1"/>
            </p:cNvSpPr>
            <p:nvPr userDrawn="1"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3" name="Line 669"/>
            <p:cNvSpPr>
              <a:spLocks noChangeShapeType="1"/>
            </p:cNvSpPr>
            <p:nvPr userDrawn="1"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4" name="Line 670"/>
            <p:cNvSpPr>
              <a:spLocks noChangeShapeType="1"/>
            </p:cNvSpPr>
            <p:nvPr userDrawn="1"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5" name="Line 671"/>
            <p:cNvSpPr>
              <a:spLocks noChangeShapeType="1"/>
            </p:cNvSpPr>
            <p:nvPr userDrawn="1"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6" name="Line 672"/>
            <p:cNvSpPr>
              <a:spLocks noChangeShapeType="1"/>
            </p:cNvSpPr>
            <p:nvPr userDrawn="1"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7" name="Line 673"/>
            <p:cNvSpPr>
              <a:spLocks noChangeShapeType="1"/>
            </p:cNvSpPr>
            <p:nvPr userDrawn="1"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8" name="Line 674"/>
            <p:cNvSpPr>
              <a:spLocks noChangeShapeType="1"/>
            </p:cNvSpPr>
            <p:nvPr userDrawn="1"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9" name="Line 675"/>
            <p:cNvSpPr>
              <a:spLocks noChangeShapeType="1"/>
            </p:cNvSpPr>
            <p:nvPr userDrawn="1"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0" name="Line 676"/>
            <p:cNvSpPr>
              <a:spLocks noChangeShapeType="1"/>
            </p:cNvSpPr>
            <p:nvPr userDrawn="1"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1" name="Line 677"/>
            <p:cNvSpPr>
              <a:spLocks noChangeShapeType="1"/>
            </p:cNvSpPr>
            <p:nvPr userDrawn="1"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2" name="Line 678"/>
            <p:cNvSpPr>
              <a:spLocks noChangeShapeType="1"/>
            </p:cNvSpPr>
            <p:nvPr userDrawn="1"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3" name="Line 679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4" name="Line 680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5" name="Line 681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6" name="Line 682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7" name="Line 683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8" name="Line 684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9" name="Line 685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0" name="Line 686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1" name="Line 687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2" name="Line 688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3" name="Line 689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4" name="Line 690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5" name="Line 691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6" name="Line 692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7" name="Line 693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8" name="Line 694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9" name="Line 695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0" name="Line 696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1" name="Line 697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2" name="Line 698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3" name="Line 699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4" name="Line 700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5" name="Line 701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6" name="Line 702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7" name="Line 703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8" name="Line 704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9" name="Line 705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0" name="Line 706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1" name="Line 707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2" name="Line 708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3" name="Line 709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4" name="Line 710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5" name="Line 711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6" name="Line 712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7" name="Line 713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8" name="Line 714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9" name="Line 715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0" name="Line 716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1" name="Line 717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2" name="Line 718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3" name="Line 719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4" name="Line 720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5" name="Line 721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6" name="Line 722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7" name="Line 723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8" name="Line 724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9" name="Line 725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0" name="Line 726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1" name="Line 727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2" name="Line 728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3" name="Line 729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4" name="Line 730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5" name="Line 731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6" name="Line 732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7" name="Line 733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8" name="Line 734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9" name="Line 735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0" name="Line 736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1" name="Line 737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2" name="Line 738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3" name="Line 739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4" name="Line 740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5" name="Line 741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6" name="Line 742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7" name="Line 743"/>
            <p:cNvSpPr>
              <a:spLocks noChangeShapeType="1"/>
            </p:cNvSpPr>
            <p:nvPr userDrawn="1"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8" name="Line 744"/>
            <p:cNvSpPr>
              <a:spLocks noChangeShapeType="1"/>
            </p:cNvSpPr>
            <p:nvPr userDrawn="1"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9" name="Line 745"/>
            <p:cNvSpPr>
              <a:spLocks noChangeShapeType="1"/>
            </p:cNvSpPr>
            <p:nvPr userDrawn="1"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0" name="Line 746"/>
            <p:cNvSpPr>
              <a:spLocks noChangeShapeType="1"/>
            </p:cNvSpPr>
            <p:nvPr userDrawn="1"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1" name="Line 747"/>
            <p:cNvSpPr>
              <a:spLocks noChangeShapeType="1"/>
            </p:cNvSpPr>
            <p:nvPr userDrawn="1"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2" name="Line 748"/>
            <p:cNvSpPr>
              <a:spLocks noChangeShapeType="1"/>
            </p:cNvSpPr>
            <p:nvPr userDrawn="1"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3" name="Line 749"/>
            <p:cNvSpPr>
              <a:spLocks noChangeShapeType="1"/>
            </p:cNvSpPr>
            <p:nvPr userDrawn="1"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4" name="Line 750"/>
            <p:cNvSpPr>
              <a:spLocks noChangeShapeType="1"/>
            </p:cNvSpPr>
            <p:nvPr userDrawn="1"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5" name="Line 751"/>
            <p:cNvSpPr>
              <a:spLocks noChangeShapeType="1"/>
            </p:cNvSpPr>
            <p:nvPr userDrawn="1"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6" name="Line 752"/>
            <p:cNvSpPr>
              <a:spLocks noChangeShapeType="1"/>
            </p:cNvSpPr>
            <p:nvPr userDrawn="1"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7" name="Line 753"/>
            <p:cNvSpPr>
              <a:spLocks noChangeShapeType="1"/>
            </p:cNvSpPr>
            <p:nvPr userDrawn="1"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8" name="Line 754"/>
            <p:cNvSpPr>
              <a:spLocks noChangeShapeType="1"/>
            </p:cNvSpPr>
            <p:nvPr userDrawn="1"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9" name="Line 755"/>
            <p:cNvSpPr>
              <a:spLocks noChangeShapeType="1"/>
            </p:cNvSpPr>
            <p:nvPr userDrawn="1"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0" name="Line 756"/>
            <p:cNvSpPr>
              <a:spLocks noChangeShapeType="1"/>
            </p:cNvSpPr>
            <p:nvPr userDrawn="1"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1" name="Line 757"/>
            <p:cNvSpPr>
              <a:spLocks noChangeShapeType="1"/>
            </p:cNvSpPr>
            <p:nvPr userDrawn="1"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2" name="Line 758"/>
            <p:cNvSpPr>
              <a:spLocks noChangeShapeType="1"/>
            </p:cNvSpPr>
            <p:nvPr userDrawn="1"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3" name="Line 759"/>
            <p:cNvSpPr>
              <a:spLocks noChangeShapeType="1"/>
            </p:cNvSpPr>
            <p:nvPr userDrawn="1"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4" name="Line 760"/>
            <p:cNvSpPr>
              <a:spLocks noChangeShapeType="1"/>
            </p:cNvSpPr>
            <p:nvPr userDrawn="1"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5" name="Line 761"/>
            <p:cNvSpPr>
              <a:spLocks noChangeShapeType="1"/>
            </p:cNvSpPr>
            <p:nvPr userDrawn="1"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6" name="Line 762"/>
            <p:cNvSpPr>
              <a:spLocks noChangeShapeType="1"/>
            </p:cNvSpPr>
            <p:nvPr userDrawn="1"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7" name="Line 763"/>
            <p:cNvSpPr>
              <a:spLocks noChangeShapeType="1"/>
            </p:cNvSpPr>
            <p:nvPr userDrawn="1"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8" name="Line 764"/>
            <p:cNvSpPr>
              <a:spLocks noChangeShapeType="1"/>
            </p:cNvSpPr>
            <p:nvPr userDrawn="1"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9" name="Line 765"/>
            <p:cNvSpPr>
              <a:spLocks noChangeShapeType="1"/>
            </p:cNvSpPr>
            <p:nvPr userDrawn="1"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0" name="Line 766"/>
            <p:cNvSpPr>
              <a:spLocks noChangeShapeType="1"/>
            </p:cNvSpPr>
            <p:nvPr userDrawn="1"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1" name="Line 767"/>
            <p:cNvSpPr>
              <a:spLocks noChangeShapeType="1"/>
            </p:cNvSpPr>
            <p:nvPr userDrawn="1"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2" name="Line 768"/>
            <p:cNvSpPr>
              <a:spLocks noChangeShapeType="1"/>
            </p:cNvSpPr>
            <p:nvPr userDrawn="1"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3" name="Line 769"/>
            <p:cNvSpPr>
              <a:spLocks noChangeShapeType="1"/>
            </p:cNvSpPr>
            <p:nvPr userDrawn="1"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4" name="Line 770"/>
            <p:cNvSpPr>
              <a:spLocks noChangeShapeType="1"/>
            </p:cNvSpPr>
            <p:nvPr userDrawn="1"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5" name="Line 771"/>
            <p:cNvSpPr>
              <a:spLocks noChangeShapeType="1"/>
            </p:cNvSpPr>
            <p:nvPr userDrawn="1"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6" name="Line 772"/>
            <p:cNvSpPr>
              <a:spLocks noChangeShapeType="1"/>
            </p:cNvSpPr>
            <p:nvPr userDrawn="1"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7" name="Line 773"/>
            <p:cNvSpPr>
              <a:spLocks noChangeShapeType="1"/>
            </p:cNvSpPr>
            <p:nvPr userDrawn="1"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8" name="Line 774"/>
            <p:cNvSpPr>
              <a:spLocks noChangeShapeType="1"/>
            </p:cNvSpPr>
            <p:nvPr userDrawn="1"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9" name="Line 775"/>
            <p:cNvSpPr>
              <a:spLocks noChangeShapeType="1"/>
            </p:cNvSpPr>
            <p:nvPr userDrawn="1"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580" name="Picture 157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pic>
        <p:nvPicPr>
          <p:cNvPr id="1581" name="Picture 158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2" name="Group 1581"/>
          <p:cNvGrpSpPr/>
          <p:nvPr userDrawn="1"/>
        </p:nvGrpSpPr>
        <p:grpSpPr bwMode="ltGray">
          <a:xfrm>
            <a:off x="7756525" y="1203769"/>
            <a:ext cx="2826169" cy="4052615"/>
            <a:chOff x="11098213" y="1773238"/>
            <a:chExt cx="420688" cy="603250"/>
          </a:xfrm>
          <a:solidFill>
            <a:schemeClr val="tx2"/>
          </a:solidFill>
        </p:grpSpPr>
        <p:sp>
          <p:nvSpPr>
            <p:cNvPr id="1583" name="Freeform 138"/>
            <p:cNvSpPr>
              <a:spLocks noEditPoints="1"/>
            </p:cNvSpPr>
            <p:nvPr/>
          </p:nvSpPr>
          <p:spPr bwMode="ltGray">
            <a:xfrm>
              <a:off x="11158538" y="1773238"/>
              <a:ext cx="301625" cy="241300"/>
            </a:xfrm>
            <a:custGeom>
              <a:avLst/>
              <a:gdLst>
                <a:gd name="T0" fmla="*/ 535 w 536"/>
                <a:gd name="T1" fmla="*/ 430 h 430"/>
                <a:gd name="T2" fmla="*/ 107 w 536"/>
                <a:gd name="T3" fmla="*/ 429 h 430"/>
                <a:gd name="T4" fmla="*/ 107 w 536"/>
                <a:gd name="T5" fmla="*/ 268 h 430"/>
                <a:gd name="T6" fmla="*/ 268 w 536"/>
                <a:gd name="T7" fmla="*/ 107 h 430"/>
                <a:gd name="T8" fmla="*/ 428 w 536"/>
                <a:gd name="T9" fmla="*/ 268 h 430"/>
                <a:gd name="T10" fmla="*/ 428 w 536"/>
                <a:gd name="T11" fmla="*/ 429 h 430"/>
                <a:gd name="T12" fmla="*/ 535 w 536"/>
                <a:gd name="T13" fmla="*/ 430 h 430"/>
                <a:gd name="T14" fmla="*/ 268 w 536"/>
                <a:gd name="T15" fmla="*/ 0 h 430"/>
                <a:gd name="T16" fmla="*/ 0 w 536"/>
                <a:gd name="T17" fmla="*/ 268 h 430"/>
                <a:gd name="T18" fmla="*/ 0 w 536"/>
                <a:gd name="T19" fmla="*/ 430 h 430"/>
                <a:gd name="T20" fmla="*/ 536 w 536"/>
                <a:gd name="T21" fmla="*/ 430 h 430"/>
                <a:gd name="T22" fmla="*/ 535 w 536"/>
                <a:gd name="T23" fmla="*/ 430 h 430"/>
                <a:gd name="T24" fmla="*/ 535 w 536"/>
                <a:gd name="T25" fmla="*/ 268 h 430"/>
                <a:gd name="T26" fmla="*/ 268 w 536"/>
                <a:gd name="T2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6" h="430">
                  <a:moveTo>
                    <a:pt x="535" y="430"/>
                  </a:moveTo>
                  <a:cubicBezTo>
                    <a:pt x="107" y="429"/>
                    <a:pt x="107" y="429"/>
                    <a:pt x="107" y="429"/>
                  </a:cubicBezTo>
                  <a:cubicBezTo>
                    <a:pt x="107" y="268"/>
                    <a:pt x="107" y="268"/>
                    <a:pt x="107" y="268"/>
                  </a:cubicBezTo>
                  <a:cubicBezTo>
                    <a:pt x="107" y="179"/>
                    <a:pt x="179" y="107"/>
                    <a:pt x="268" y="107"/>
                  </a:cubicBezTo>
                  <a:cubicBezTo>
                    <a:pt x="356" y="107"/>
                    <a:pt x="428" y="179"/>
                    <a:pt x="428" y="268"/>
                  </a:cubicBezTo>
                  <a:cubicBezTo>
                    <a:pt x="428" y="429"/>
                    <a:pt x="428" y="429"/>
                    <a:pt x="428" y="429"/>
                  </a:cubicBezTo>
                  <a:cubicBezTo>
                    <a:pt x="535" y="430"/>
                    <a:pt x="535" y="430"/>
                    <a:pt x="535" y="430"/>
                  </a:cubicBezTo>
                  <a:moveTo>
                    <a:pt x="268" y="0"/>
                  </a:moveTo>
                  <a:cubicBezTo>
                    <a:pt x="120" y="0"/>
                    <a:pt x="0" y="120"/>
                    <a:pt x="0" y="268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536" y="430"/>
                    <a:pt x="536" y="430"/>
                    <a:pt x="536" y="430"/>
                  </a:cubicBezTo>
                  <a:cubicBezTo>
                    <a:pt x="535" y="430"/>
                    <a:pt x="535" y="430"/>
                    <a:pt x="535" y="430"/>
                  </a:cubicBezTo>
                  <a:cubicBezTo>
                    <a:pt x="535" y="268"/>
                    <a:pt x="535" y="268"/>
                    <a:pt x="535" y="268"/>
                  </a:cubicBezTo>
                  <a:cubicBezTo>
                    <a:pt x="535" y="120"/>
                    <a:pt x="415" y="0"/>
                    <a:pt x="26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4" name="Freeform 139"/>
            <p:cNvSpPr>
              <a:spLocks/>
            </p:cNvSpPr>
            <p:nvPr/>
          </p:nvSpPr>
          <p:spPr bwMode="ltGray">
            <a:xfrm>
              <a:off x="11098213" y="2014538"/>
              <a:ext cx="420688" cy="361950"/>
            </a:xfrm>
            <a:custGeom>
              <a:avLst/>
              <a:gdLst>
                <a:gd name="T0" fmla="*/ 265 w 265"/>
                <a:gd name="T1" fmla="*/ 0 h 228"/>
                <a:gd name="T2" fmla="*/ 228 w 265"/>
                <a:gd name="T3" fmla="*/ 0 h 228"/>
                <a:gd name="T4" fmla="*/ 228 w 265"/>
                <a:gd name="T5" fmla="*/ 190 h 228"/>
                <a:gd name="T6" fmla="*/ 38 w 265"/>
                <a:gd name="T7" fmla="*/ 190 h 228"/>
                <a:gd name="T8" fmla="*/ 38 w 265"/>
                <a:gd name="T9" fmla="*/ 38 h 228"/>
                <a:gd name="T10" fmla="*/ 189 w 265"/>
                <a:gd name="T11" fmla="*/ 38 h 228"/>
                <a:gd name="T12" fmla="*/ 227 w 265"/>
                <a:gd name="T13" fmla="*/ 0 h 228"/>
                <a:gd name="T14" fmla="*/ 38 w 265"/>
                <a:gd name="T15" fmla="*/ 0 h 228"/>
                <a:gd name="T16" fmla="*/ 0 w 265"/>
                <a:gd name="T17" fmla="*/ 0 h 228"/>
                <a:gd name="T18" fmla="*/ 0 w 265"/>
                <a:gd name="T19" fmla="*/ 38 h 228"/>
                <a:gd name="T20" fmla="*/ 0 w 265"/>
                <a:gd name="T21" fmla="*/ 190 h 228"/>
                <a:gd name="T22" fmla="*/ 0 w 265"/>
                <a:gd name="T23" fmla="*/ 228 h 228"/>
                <a:gd name="T24" fmla="*/ 38 w 265"/>
                <a:gd name="T25" fmla="*/ 228 h 228"/>
                <a:gd name="T26" fmla="*/ 228 w 265"/>
                <a:gd name="T27" fmla="*/ 228 h 228"/>
                <a:gd name="T28" fmla="*/ 265 w 265"/>
                <a:gd name="T29" fmla="*/ 228 h 228"/>
                <a:gd name="T30" fmla="*/ 265 w 265"/>
                <a:gd name="T31" fmla="*/ 190 h 228"/>
                <a:gd name="T32" fmla="*/ 265 w 265"/>
                <a:gd name="T3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228">
                  <a:moveTo>
                    <a:pt x="265" y="0"/>
                  </a:moveTo>
                  <a:lnTo>
                    <a:pt x="228" y="0"/>
                  </a:lnTo>
                  <a:lnTo>
                    <a:pt x="228" y="190"/>
                  </a:lnTo>
                  <a:lnTo>
                    <a:pt x="38" y="190"/>
                  </a:lnTo>
                  <a:lnTo>
                    <a:pt x="38" y="38"/>
                  </a:lnTo>
                  <a:lnTo>
                    <a:pt x="189" y="38"/>
                  </a:lnTo>
                  <a:lnTo>
                    <a:pt x="227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190"/>
                  </a:lnTo>
                  <a:lnTo>
                    <a:pt x="0" y="228"/>
                  </a:lnTo>
                  <a:lnTo>
                    <a:pt x="38" y="228"/>
                  </a:lnTo>
                  <a:lnTo>
                    <a:pt x="228" y="228"/>
                  </a:lnTo>
                  <a:lnTo>
                    <a:pt x="265" y="228"/>
                  </a:lnTo>
                  <a:lnTo>
                    <a:pt x="265" y="19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5" name="Freeform 140"/>
            <p:cNvSpPr>
              <a:spLocks/>
            </p:cNvSpPr>
            <p:nvPr/>
          </p:nvSpPr>
          <p:spPr bwMode="ltGray">
            <a:xfrm>
              <a:off x="11098213" y="2014538"/>
              <a:ext cx="420688" cy="361950"/>
            </a:xfrm>
            <a:custGeom>
              <a:avLst/>
              <a:gdLst>
                <a:gd name="T0" fmla="*/ 265 w 265"/>
                <a:gd name="T1" fmla="*/ 0 h 228"/>
                <a:gd name="T2" fmla="*/ 228 w 265"/>
                <a:gd name="T3" fmla="*/ 0 h 228"/>
                <a:gd name="T4" fmla="*/ 228 w 265"/>
                <a:gd name="T5" fmla="*/ 190 h 228"/>
                <a:gd name="T6" fmla="*/ 38 w 265"/>
                <a:gd name="T7" fmla="*/ 190 h 228"/>
                <a:gd name="T8" fmla="*/ 38 w 265"/>
                <a:gd name="T9" fmla="*/ 38 h 228"/>
                <a:gd name="T10" fmla="*/ 189 w 265"/>
                <a:gd name="T11" fmla="*/ 38 h 228"/>
                <a:gd name="T12" fmla="*/ 227 w 265"/>
                <a:gd name="T13" fmla="*/ 0 h 228"/>
                <a:gd name="T14" fmla="*/ 38 w 265"/>
                <a:gd name="T15" fmla="*/ 0 h 228"/>
                <a:gd name="T16" fmla="*/ 0 w 265"/>
                <a:gd name="T17" fmla="*/ 0 h 228"/>
                <a:gd name="T18" fmla="*/ 0 w 265"/>
                <a:gd name="T19" fmla="*/ 38 h 228"/>
                <a:gd name="T20" fmla="*/ 0 w 265"/>
                <a:gd name="T21" fmla="*/ 190 h 228"/>
                <a:gd name="T22" fmla="*/ 0 w 265"/>
                <a:gd name="T23" fmla="*/ 228 h 228"/>
                <a:gd name="T24" fmla="*/ 38 w 265"/>
                <a:gd name="T25" fmla="*/ 228 h 228"/>
                <a:gd name="T26" fmla="*/ 228 w 265"/>
                <a:gd name="T27" fmla="*/ 228 h 228"/>
                <a:gd name="T28" fmla="*/ 265 w 265"/>
                <a:gd name="T29" fmla="*/ 228 h 228"/>
                <a:gd name="T30" fmla="*/ 265 w 265"/>
                <a:gd name="T31" fmla="*/ 190 h 228"/>
                <a:gd name="T32" fmla="*/ 265 w 265"/>
                <a:gd name="T3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228">
                  <a:moveTo>
                    <a:pt x="265" y="0"/>
                  </a:moveTo>
                  <a:lnTo>
                    <a:pt x="228" y="0"/>
                  </a:lnTo>
                  <a:lnTo>
                    <a:pt x="228" y="190"/>
                  </a:lnTo>
                  <a:lnTo>
                    <a:pt x="38" y="190"/>
                  </a:lnTo>
                  <a:lnTo>
                    <a:pt x="38" y="38"/>
                  </a:lnTo>
                  <a:lnTo>
                    <a:pt x="189" y="38"/>
                  </a:lnTo>
                  <a:lnTo>
                    <a:pt x="227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190"/>
                  </a:lnTo>
                  <a:lnTo>
                    <a:pt x="0" y="228"/>
                  </a:lnTo>
                  <a:lnTo>
                    <a:pt x="38" y="228"/>
                  </a:lnTo>
                  <a:lnTo>
                    <a:pt x="228" y="228"/>
                  </a:lnTo>
                  <a:lnTo>
                    <a:pt x="265" y="228"/>
                  </a:lnTo>
                  <a:lnTo>
                    <a:pt x="265" y="190"/>
                  </a:lnTo>
                  <a:lnTo>
                    <a:pt x="265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6" name="Freeform 141"/>
            <p:cNvSpPr>
              <a:spLocks/>
            </p:cNvSpPr>
            <p:nvPr/>
          </p:nvSpPr>
          <p:spPr bwMode="ltGray">
            <a:xfrm>
              <a:off x="11279188" y="2135188"/>
              <a:ext cx="58738" cy="120650"/>
            </a:xfrm>
            <a:custGeom>
              <a:avLst/>
              <a:gdLst>
                <a:gd name="T0" fmla="*/ 37 w 37"/>
                <a:gd name="T1" fmla="*/ 0 h 76"/>
                <a:gd name="T2" fmla="*/ 19 w 37"/>
                <a:gd name="T3" fmla="*/ 0 h 76"/>
                <a:gd name="T4" fmla="*/ 0 w 37"/>
                <a:gd name="T5" fmla="*/ 0 h 76"/>
                <a:gd name="T6" fmla="*/ 0 w 37"/>
                <a:gd name="T7" fmla="*/ 38 h 76"/>
                <a:gd name="T8" fmla="*/ 0 w 37"/>
                <a:gd name="T9" fmla="*/ 76 h 76"/>
                <a:gd name="T10" fmla="*/ 19 w 37"/>
                <a:gd name="T11" fmla="*/ 76 h 76"/>
                <a:gd name="T12" fmla="*/ 37 w 37"/>
                <a:gd name="T13" fmla="*/ 76 h 76"/>
                <a:gd name="T14" fmla="*/ 37 w 37"/>
                <a:gd name="T15" fmla="*/ 38 h 76"/>
                <a:gd name="T16" fmla="*/ 37 w 37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6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6"/>
                  </a:lnTo>
                  <a:lnTo>
                    <a:pt x="19" y="76"/>
                  </a:lnTo>
                  <a:lnTo>
                    <a:pt x="37" y="76"/>
                  </a:lnTo>
                  <a:lnTo>
                    <a:pt x="37" y="3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7" name="Freeform 142"/>
            <p:cNvSpPr>
              <a:spLocks/>
            </p:cNvSpPr>
            <p:nvPr/>
          </p:nvSpPr>
          <p:spPr bwMode="ltGray">
            <a:xfrm>
              <a:off x="11279188" y="2135188"/>
              <a:ext cx="58738" cy="120650"/>
            </a:xfrm>
            <a:custGeom>
              <a:avLst/>
              <a:gdLst>
                <a:gd name="T0" fmla="*/ 37 w 37"/>
                <a:gd name="T1" fmla="*/ 0 h 76"/>
                <a:gd name="T2" fmla="*/ 19 w 37"/>
                <a:gd name="T3" fmla="*/ 0 h 76"/>
                <a:gd name="T4" fmla="*/ 0 w 37"/>
                <a:gd name="T5" fmla="*/ 0 h 76"/>
                <a:gd name="T6" fmla="*/ 0 w 37"/>
                <a:gd name="T7" fmla="*/ 38 h 76"/>
                <a:gd name="T8" fmla="*/ 0 w 37"/>
                <a:gd name="T9" fmla="*/ 76 h 76"/>
                <a:gd name="T10" fmla="*/ 19 w 37"/>
                <a:gd name="T11" fmla="*/ 76 h 76"/>
                <a:gd name="T12" fmla="*/ 37 w 37"/>
                <a:gd name="T13" fmla="*/ 76 h 76"/>
                <a:gd name="T14" fmla="*/ 37 w 37"/>
                <a:gd name="T15" fmla="*/ 38 h 76"/>
                <a:gd name="T16" fmla="*/ 37 w 37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6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0" y="76"/>
                  </a:lnTo>
                  <a:lnTo>
                    <a:pt x="19" y="76"/>
                  </a:lnTo>
                  <a:lnTo>
                    <a:pt x="37" y="76"/>
                  </a:lnTo>
                  <a:lnTo>
                    <a:pt x="37" y="38"/>
                  </a:lnTo>
                  <a:lnTo>
                    <a:pt x="37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sp>
        <p:nvSpPr>
          <p:cNvPr id="1588" name="Freeform 8"/>
          <p:cNvSpPr>
            <a:spLocks/>
          </p:cNvSpPr>
          <p:nvPr userDrawn="1"/>
        </p:nvSpPr>
        <p:spPr bwMode="ltGray">
          <a:xfrm>
            <a:off x="6192462" y="3483148"/>
            <a:ext cx="4334772" cy="2639859"/>
          </a:xfrm>
          <a:custGeom>
            <a:avLst/>
            <a:gdLst>
              <a:gd name="T0" fmla="*/ 811 w 816"/>
              <a:gd name="T1" fmla="*/ 0 h 496"/>
              <a:gd name="T2" fmla="*/ 681 w 816"/>
              <a:gd name="T3" fmla="*/ 101 h 496"/>
              <a:gd name="T4" fmla="*/ 601 w 816"/>
              <a:gd name="T5" fmla="*/ 162 h 496"/>
              <a:gd name="T6" fmla="*/ 519 w 816"/>
              <a:gd name="T7" fmla="*/ 222 h 496"/>
              <a:gd name="T8" fmla="*/ 384 w 816"/>
              <a:gd name="T9" fmla="*/ 321 h 496"/>
              <a:gd name="T10" fmla="*/ 193 w 816"/>
              <a:gd name="T11" fmla="*/ 465 h 496"/>
              <a:gd name="T12" fmla="*/ 189 w 816"/>
              <a:gd name="T13" fmla="*/ 468 h 496"/>
              <a:gd name="T14" fmla="*/ 188 w 816"/>
              <a:gd name="T15" fmla="*/ 469 h 496"/>
              <a:gd name="T16" fmla="*/ 187 w 816"/>
              <a:gd name="T17" fmla="*/ 469 h 496"/>
              <a:gd name="T18" fmla="*/ 186 w 816"/>
              <a:gd name="T19" fmla="*/ 469 h 496"/>
              <a:gd name="T20" fmla="*/ 184 w 816"/>
              <a:gd name="T21" fmla="*/ 466 h 496"/>
              <a:gd name="T22" fmla="*/ 148 w 816"/>
              <a:gd name="T23" fmla="*/ 420 h 496"/>
              <a:gd name="T24" fmla="*/ 61 w 816"/>
              <a:gd name="T25" fmla="*/ 308 h 496"/>
              <a:gd name="T26" fmla="*/ 16 w 816"/>
              <a:gd name="T27" fmla="*/ 258 h 496"/>
              <a:gd name="T28" fmla="*/ 7 w 816"/>
              <a:gd name="T29" fmla="*/ 257 h 496"/>
              <a:gd name="T30" fmla="*/ 3 w 816"/>
              <a:gd name="T31" fmla="*/ 268 h 496"/>
              <a:gd name="T32" fmla="*/ 50 w 816"/>
              <a:gd name="T33" fmla="*/ 336 h 496"/>
              <a:gd name="T34" fmla="*/ 96 w 816"/>
              <a:gd name="T35" fmla="*/ 395 h 496"/>
              <a:gd name="T36" fmla="*/ 151 w 816"/>
              <a:gd name="T37" fmla="*/ 466 h 496"/>
              <a:gd name="T38" fmla="*/ 163 w 816"/>
              <a:gd name="T39" fmla="*/ 482 h 496"/>
              <a:gd name="T40" fmla="*/ 168 w 816"/>
              <a:gd name="T41" fmla="*/ 487 h 496"/>
              <a:gd name="T42" fmla="*/ 179 w 816"/>
              <a:gd name="T43" fmla="*/ 494 h 496"/>
              <a:gd name="T44" fmla="*/ 189 w 816"/>
              <a:gd name="T45" fmla="*/ 495 h 496"/>
              <a:gd name="T46" fmla="*/ 202 w 816"/>
              <a:gd name="T47" fmla="*/ 491 h 496"/>
              <a:gd name="T48" fmla="*/ 206 w 816"/>
              <a:gd name="T49" fmla="*/ 487 h 496"/>
              <a:gd name="T50" fmla="*/ 355 w 816"/>
              <a:gd name="T51" fmla="*/ 374 h 496"/>
              <a:gd name="T52" fmla="*/ 403 w 816"/>
              <a:gd name="T53" fmla="*/ 336 h 496"/>
              <a:gd name="T54" fmla="*/ 515 w 816"/>
              <a:gd name="T55" fmla="*/ 246 h 496"/>
              <a:gd name="T56" fmla="*/ 628 w 816"/>
              <a:gd name="T57" fmla="*/ 158 h 496"/>
              <a:gd name="T58" fmla="*/ 741 w 816"/>
              <a:gd name="T59" fmla="*/ 68 h 496"/>
              <a:gd name="T60" fmla="*/ 809 w 816"/>
              <a:gd name="T61" fmla="*/ 10 h 496"/>
              <a:gd name="T62" fmla="*/ 816 w 816"/>
              <a:gd name="T63" fmla="*/ 3 h 496"/>
              <a:gd name="T64" fmla="*/ 813 w 816"/>
              <a:gd name="T6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6" h="496">
                <a:moveTo>
                  <a:pt x="813" y="0"/>
                </a:moveTo>
                <a:cubicBezTo>
                  <a:pt x="812" y="0"/>
                  <a:pt x="811" y="0"/>
                  <a:pt x="811" y="0"/>
                </a:cubicBezTo>
                <a:cubicBezTo>
                  <a:pt x="777" y="28"/>
                  <a:pt x="743" y="56"/>
                  <a:pt x="708" y="81"/>
                </a:cubicBezTo>
                <a:cubicBezTo>
                  <a:pt x="699" y="88"/>
                  <a:pt x="690" y="94"/>
                  <a:pt x="681" y="101"/>
                </a:cubicBezTo>
                <a:cubicBezTo>
                  <a:pt x="654" y="121"/>
                  <a:pt x="654" y="121"/>
                  <a:pt x="654" y="121"/>
                </a:cubicBezTo>
                <a:cubicBezTo>
                  <a:pt x="601" y="162"/>
                  <a:pt x="601" y="162"/>
                  <a:pt x="601" y="162"/>
                </a:cubicBezTo>
                <a:cubicBezTo>
                  <a:pt x="583" y="175"/>
                  <a:pt x="565" y="189"/>
                  <a:pt x="547" y="202"/>
                </a:cubicBezTo>
                <a:cubicBezTo>
                  <a:pt x="538" y="209"/>
                  <a:pt x="529" y="215"/>
                  <a:pt x="519" y="222"/>
                </a:cubicBezTo>
                <a:cubicBezTo>
                  <a:pt x="510" y="228"/>
                  <a:pt x="497" y="238"/>
                  <a:pt x="485" y="247"/>
                </a:cubicBezTo>
                <a:cubicBezTo>
                  <a:pt x="448" y="273"/>
                  <a:pt x="420" y="295"/>
                  <a:pt x="384" y="321"/>
                </a:cubicBezTo>
                <a:cubicBezTo>
                  <a:pt x="348" y="348"/>
                  <a:pt x="312" y="375"/>
                  <a:pt x="276" y="402"/>
                </a:cubicBezTo>
                <a:cubicBezTo>
                  <a:pt x="248" y="422"/>
                  <a:pt x="221" y="444"/>
                  <a:pt x="193" y="4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189" y="468"/>
                  <a:pt x="189" y="468"/>
                  <a:pt x="189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7" y="469"/>
                  <a:pt x="187" y="469"/>
                  <a:pt x="187" y="469"/>
                </a:cubicBezTo>
                <a:cubicBezTo>
                  <a:pt x="187" y="469"/>
                  <a:pt x="187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5" y="468"/>
                  <a:pt x="184" y="466"/>
                </a:cubicBezTo>
                <a:cubicBezTo>
                  <a:pt x="177" y="457"/>
                  <a:pt x="177" y="457"/>
                  <a:pt x="177" y="457"/>
                </a:cubicBezTo>
                <a:cubicBezTo>
                  <a:pt x="148" y="420"/>
                  <a:pt x="148" y="420"/>
                  <a:pt x="148" y="420"/>
                </a:cubicBezTo>
                <a:cubicBezTo>
                  <a:pt x="129" y="395"/>
                  <a:pt x="109" y="370"/>
                  <a:pt x="90" y="345"/>
                </a:cubicBezTo>
                <a:cubicBezTo>
                  <a:pt x="61" y="308"/>
                  <a:pt x="61" y="308"/>
                  <a:pt x="61" y="308"/>
                </a:cubicBezTo>
                <a:cubicBezTo>
                  <a:pt x="50" y="294"/>
                  <a:pt x="40" y="280"/>
                  <a:pt x="28" y="268"/>
                </a:cubicBezTo>
                <a:cubicBezTo>
                  <a:pt x="25" y="264"/>
                  <a:pt x="21" y="260"/>
                  <a:pt x="16" y="258"/>
                </a:cubicBezTo>
                <a:cubicBezTo>
                  <a:pt x="14" y="258"/>
                  <a:pt x="11" y="257"/>
                  <a:pt x="8" y="257"/>
                </a:cubicBezTo>
                <a:cubicBezTo>
                  <a:pt x="8" y="257"/>
                  <a:pt x="7" y="257"/>
                  <a:pt x="7" y="257"/>
                </a:cubicBezTo>
                <a:cubicBezTo>
                  <a:pt x="5" y="257"/>
                  <a:pt x="3" y="257"/>
                  <a:pt x="2" y="259"/>
                </a:cubicBezTo>
                <a:cubicBezTo>
                  <a:pt x="0" y="261"/>
                  <a:pt x="2" y="265"/>
                  <a:pt x="3" y="268"/>
                </a:cubicBezTo>
                <a:cubicBezTo>
                  <a:pt x="6" y="274"/>
                  <a:pt x="10" y="281"/>
                  <a:pt x="14" y="287"/>
                </a:cubicBezTo>
                <a:cubicBezTo>
                  <a:pt x="26" y="303"/>
                  <a:pt x="38" y="320"/>
                  <a:pt x="50" y="336"/>
                </a:cubicBezTo>
                <a:cubicBezTo>
                  <a:pt x="56" y="344"/>
                  <a:pt x="62" y="352"/>
                  <a:pt x="68" y="360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124" y="431"/>
                  <a:pt x="124" y="431"/>
                  <a:pt x="124" y="431"/>
                </a:cubicBezTo>
                <a:cubicBezTo>
                  <a:pt x="151" y="466"/>
                  <a:pt x="151" y="466"/>
                  <a:pt x="151" y="466"/>
                </a:cubicBezTo>
                <a:cubicBezTo>
                  <a:pt x="159" y="477"/>
                  <a:pt x="159" y="477"/>
                  <a:pt x="159" y="477"/>
                </a:cubicBezTo>
                <a:cubicBezTo>
                  <a:pt x="163" y="482"/>
                  <a:pt x="163" y="482"/>
                  <a:pt x="163" y="482"/>
                </a:cubicBezTo>
                <a:cubicBezTo>
                  <a:pt x="164" y="483"/>
                  <a:pt x="165" y="484"/>
                  <a:pt x="166" y="485"/>
                </a:cubicBezTo>
                <a:cubicBezTo>
                  <a:pt x="166" y="485"/>
                  <a:pt x="167" y="486"/>
                  <a:pt x="168" y="487"/>
                </a:cubicBezTo>
                <a:cubicBezTo>
                  <a:pt x="168" y="487"/>
                  <a:pt x="169" y="488"/>
                  <a:pt x="170" y="489"/>
                </a:cubicBezTo>
                <a:cubicBezTo>
                  <a:pt x="172" y="491"/>
                  <a:pt x="175" y="493"/>
                  <a:pt x="179" y="494"/>
                </a:cubicBezTo>
                <a:cubicBezTo>
                  <a:pt x="181" y="495"/>
                  <a:pt x="184" y="496"/>
                  <a:pt x="186" y="496"/>
                </a:cubicBezTo>
                <a:cubicBezTo>
                  <a:pt x="187" y="496"/>
                  <a:pt x="188" y="496"/>
                  <a:pt x="189" y="495"/>
                </a:cubicBezTo>
                <a:cubicBezTo>
                  <a:pt x="193" y="495"/>
                  <a:pt x="196" y="494"/>
                  <a:pt x="199" y="492"/>
                </a:cubicBezTo>
                <a:cubicBezTo>
                  <a:pt x="200" y="491"/>
                  <a:pt x="201" y="491"/>
                  <a:pt x="202" y="491"/>
                </a:cubicBezTo>
                <a:cubicBezTo>
                  <a:pt x="202" y="490"/>
                  <a:pt x="203" y="490"/>
                  <a:pt x="203" y="489"/>
                </a:cubicBezTo>
                <a:cubicBezTo>
                  <a:pt x="204" y="489"/>
                  <a:pt x="205" y="488"/>
                  <a:pt x="206" y="487"/>
                </a:cubicBezTo>
                <a:cubicBezTo>
                  <a:pt x="248" y="456"/>
                  <a:pt x="248" y="456"/>
                  <a:pt x="248" y="456"/>
                </a:cubicBezTo>
                <a:cubicBezTo>
                  <a:pt x="283" y="429"/>
                  <a:pt x="319" y="402"/>
                  <a:pt x="355" y="374"/>
                </a:cubicBezTo>
                <a:cubicBezTo>
                  <a:pt x="379" y="356"/>
                  <a:pt x="379" y="356"/>
                  <a:pt x="379" y="356"/>
                </a:cubicBezTo>
                <a:cubicBezTo>
                  <a:pt x="387" y="349"/>
                  <a:pt x="395" y="343"/>
                  <a:pt x="403" y="336"/>
                </a:cubicBezTo>
                <a:cubicBezTo>
                  <a:pt x="421" y="321"/>
                  <a:pt x="440" y="307"/>
                  <a:pt x="459" y="292"/>
                </a:cubicBezTo>
                <a:cubicBezTo>
                  <a:pt x="477" y="276"/>
                  <a:pt x="496" y="261"/>
                  <a:pt x="515" y="246"/>
                </a:cubicBezTo>
                <a:cubicBezTo>
                  <a:pt x="533" y="231"/>
                  <a:pt x="553" y="217"/>
                  <a:pt x="572" y="203"/>
                </a:cubicBezTo>
                <a:cubicBezTo>
                  <a:pt x="591" y="188"/>
                  <a:pt x="610" y="173"/>
                  <a:pt x="628" y="158"/>
                </a:cubicBezTo>
                <a:cubicBezTo>
                  <a:pt x="685" y="113"/>
                  <a:pt x="685" y="113"/>
                  <a:pt x="685" y="113"/>
                </a:cubicBezTo>
                <a:cubicBezTo>
                  <a:pt x="704" y="98"/>
                  <a:pt x="723" y="83"/>
                  <a:pt x="741" y="68"/>
                </a:cubicBezTo>
                <a:cubicBezTo>
                  <a:pt x="760" y="52"/>
                  <a:pt x="778" y="37"/>
                  <a:pt x="796" y="21"/>
                </a:cubicBezTo>
                <a:cubicBezTo>
                  <a:pt x="809" y="10"/>
                  <a:pt x="809" y="10"/>
                  <a:pt x="809" y="10"/>
                </a:cubicBezTo>
                <a:cubicBezTo>
                  <a:pt x="813" y="6"/>
                  <a:pt x="813" y="6"/>
                  <a:pt x="813" y="6"/>
                </a:cubicBezTo>
                <a:cubicBezTo>
                  <a:pt x="814" y="6"/>
                  <a:pt x="815" y="4"/>
                  <a:pt x="816" y="3"/>
                </a:cubicBezTo>
                <a:cubicBezTo>
                  <a:pt x="816" y="3"/>
                  <a:pt x="816" y="2"/>
                  <a:pt x="816" y="1"/>
                </a:cubicBezTo>
                <a:cubicBezTo>
                  <a:pt x="815" y="0"/>
                  <a:pt x="814" y="0"/>
                  <a:pt x="81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</p:spTree>
    <p:extLst>
      <p:ext uri="{BB962C8B-B14F-4D97-AF65-F5344CB8AC3E}">
        <p14:creationId xmlns:p14="http://schemas.microsoft.com/office/powerpoint/2010/main" val="662753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743575" y="414338"/>
            <a:ext cx="6051551" cy="6046787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1" y="1490597"/>
            <a:ext cx="5148456" cy="1938403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1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5B2-1344-458E-8A85-10BD70628404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9" name="Group 4"/>
          <p:cNvGrpSpPr>
            <a:grpSpLocks noChangeAspect="1"/>
          </p:cNvGrpSpPr>
          <p:nvPr userDrawn="1"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80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801" name="Group 205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1372" name="Line 5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3" name="Line 6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4" name="Line 7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5" name="Line 8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6" name="Line 9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7" name="Line 10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8" name="Line 11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9" name="Line 12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0" name="Line 13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1" name="Line 14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2" name="Line 15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3" name="Line 16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4" name="Line 17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5" name="Line 18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6" name="Line 19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7" name="Line 20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8" name="Line 21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9" name="Line 22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0" name="Line 23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1" name="Line 24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2" name="Line 25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3" name="Line 26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4" name="Line 27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5" name="Line 28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6" name="Line 29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7" name="Line 30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8" name="Line 31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9" name="Line 32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0" name="Line 33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1" name="Line 34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2" name="Line 35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3" name="Line 36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4" name="Line 37"/>
              <p:cNvSpPr>
                <a:spLocks noChangeShapeType="1"/>
              </p:cNvSpPr>
              <p:nvPr userDrawn="1"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5" name="Line 38"/>
              <p:cNvSpPr>
                <a:spLocks noChangeShapeType="1"/>
              </p:cNvSpPr>
              <p:nvPr userDrawn="1"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6" name="Line 39"/>
              <p:cNvSpPr>
                <a:spLocks noChangeShapeType="1"/>
              </p:cNvSpPr>
              <p:nvPr userDrawn="1"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7" name="Line 40"/>
              <p:cNvSpPr>
                <a:spLocks noChangeShapeType="1"/>
              </p:cNvSpPr>
              <p:nvPr userDrawn="1"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8" name="Line 41"/>
              <p:cNvSpPr>
                <a:spLocks noChangeShapeType="1"/>
              </p:cNvSpPr>
              <p:nvPr userDrawn="1"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9" name="Line 42"/>
              <p:cNvSpPr>
                <a:spLocks noChangeShapeType="1"/>
              </p:cNvSpPr>
              <p:nvPr userDrawn="1"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0" name="Line 43"/>
              <p:cNvSpPr>
                <a:spLocks noChangeShapeType="1"/>
              </p:cNvSpPr>
              <p:nvPr userDrawn="1"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1" name="Line 44"/>
              <p:cNvSpPr>
                <a:spLocks noChangeShapeType="1"/>
              </p:cNvSpPr>
              <p:nvPr userDrawn="1"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2" name="Line 45"/>
              <p:cNvSpPr>
                <a:spLocks noChangeShapeType="1"/>
              </p:cNvSpPr>
              <p:nvPr userDrawn="1"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3" name="Line 46"/>
              <p:cNvSpPr>
                <a:spLocks noChangeShapeType="1"/>
              </p:cNvSpPr>
              <p:nvPr userDrawn="1"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4" name="Line 47"/>
              <p:cNvSpPr>
                <a:spLocks noChangeShapeType="1"/>
              </p:cNvSpPr>
              <p:nvPr userDrawn="1"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5" name="Line 48"/>
              <p:cNvSpPr>
                <a:spLocks noChangeShapeType="1"/>
              </p:cNvSpPr>
              <p:nvPr userDrawn="1"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6" name="Line 49"/>
              <p:cNvSpPr>
                <a:spLocks noChangeShapeType="1"/>
              </p:cNvSpPr>
              <p:nvPr userDrawn="1"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7" name="Line 50"/>
              <p:cNvSpPr>
                <a:spLocks noChangeShapeType="1"/>
              </p:cNvSpPr>
              <p:nvPr userDrawn="1"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8" name="Line 51"/>
              <p:cNvSpPr>
                <a:spLocks noChangeShapeType="1"/>
              </p:cNvSpPr>
              <p:nvPr userDrawn="1"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9" name="Line 52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0" name="Line 53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1" name="Line 54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2" name="Line 55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3" name="Line 56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4" name="Line 57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5" name="Line 58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6" name="Line 59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7" name="Line 60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8" name="Line 61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9" name="Line 62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0" name="Line 63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1" name="Line 64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2" name="Line 65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3" name="Line 66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4" name="Line 67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5" name="Line 68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6" name="Line 69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7" name="Line 70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8" name="Line 71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9" name="Line 72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0" name="Line 73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1" name="Line 74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2" name="Line 75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3" name="Line 76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4" name="Line 77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5" name="Line 78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6" name="Line 79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7" name="Line 80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8" name="Line 81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9" name="Line 82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0" name="Line 83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1" name="Line 84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2" name="Line 85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3" name="Line 86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4" name="Line 87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5" name="Line 88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6" name="Line 89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7" name="Line 90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8" name="Line 91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9" name="Line 92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0" name="Line 93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1" name="Line 94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2" name="Line 95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3" name="Line 96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4" name="Line 97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5" name="Line 98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6" name="Line 99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7" name="Line 100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8" name="Line 101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9" name="Line 102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0" name="Line 103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1" name="Line 104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2" name="Line 105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3" name="Line 106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4" name="Line 107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5" name="Line 108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6" name="Line 109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7" name="Line 110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8" name="Line 111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9" name="Line 112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0" name="Line 113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1" name="Line 114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2" name="Line 115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3" name="Line 116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4" name="Line 117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5" name="Line 118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6" name="Line 119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7" name="Line 120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8" name="Line 121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9" name="Line 122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0" name="Line 123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1" name="Line 124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2" name="Line 125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3" name="Line 126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4" name="Line 127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5" name="Line 128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6" name="Line 129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7" name="Line 130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8" name="Line 131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9" name="Line 132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0" name="Line 133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1" name="Line 134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2" name="Line 135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3" name="Line 136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4" name="Line 137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5" name="Line 138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6" name="Line 139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7" name="Line 140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8" name="Line 141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9" name="Line 142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0" name="Line 143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1" name="Line 144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2" name="Line 145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3" name="Line 146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4" name="Line 147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5" name="Line 148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6" name="Line 149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7" name="Line 150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8" name="Line 151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9" name="Line 152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0" name="Line 153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1" name="Line 154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2" name="Line 155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3" name="Line 156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4" name="Line 157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5" name="Line 158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6" name="Line 159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7" name="Line 160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8" name="Line 161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9" name="Line 162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0" name="Line 163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1" name="Line 164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2" name="Line 165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3" name="Line 166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4" name="Line 167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5" name="Line 168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6" name="Line 169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7" name="Line 170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8" name="Line 171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9" name="Line 172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0" name="Line 173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1" name="Line 174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2" name="Line 175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3" name="Line 176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4" name="Line 177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5" name="Line 178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6" name="Line 179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7" name="Line 180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8" name="Line 181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9" name="Line 182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0" name="Line 183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1" name="Line 184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2" name="Line 185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3" name="Line 186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4" name="Line 187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5" name="Line 188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6" name="Line 189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7" name="Line 190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8" name="Line 191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9" name="Line 192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0" name="Line 193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1" name="Line 194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2" name="Line 195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3" name="Line 196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4" name="Line 19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5" name="Line 19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6" name="Line 19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7" name="Line 20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8" name="Line 20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9" name="Line 20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0" name="Line 20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1" name="Line 20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02" name="Group 406"/>
            <p:cNvGrpSpPr>
              <a:grpSpLocks/>
            </p:cNvGrpSpPr>
            <p:nvPr userDrawn="1"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1172" name="Line 206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3" name="Line 207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4" name="Line 208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5" name="Line 209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6" name="Line 210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7" name="Line 211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8" name="Line 212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9" name="Line 213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0" name="Line 214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1" name="Line 215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2" name="Line 216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3" name="Line 217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4" name="Line 218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5" name="Line 219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6" name="Line 220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7" name="Line 221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8" name="Line 222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9" name="Line 223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0" name="Line 224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1" name="Line 225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2" name="Line 226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3" name="Line 227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4" name="Line 228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5" name="Line 229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6" name="Line 230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7" name="Line 231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8" name="Line 232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9" name="Line 233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0" name="Line 234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1" name="Line 235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2" name="Line 236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3" name="Line 237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4" name="Line 238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5" name="Line 239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6" name="Line 240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7" name="Line 241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8" name="Line 242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9" name="Line 243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0" name="Line 244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1" name="Line 245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2" name="Line 246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3" name="Line 247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4" name="Line 248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5" name="Line 249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6" name="Line 250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7" name="Line 251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8" name="Line 252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9" name="Line 253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0" name="Line 254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1" name="Line 255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2" name="Line 256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3" name="Line 257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4" name="Line 258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5" name="Line 259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6" name="Line 260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7" name="Line 261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8" name="Line 262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9" name="Line 263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0" name="Line 264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1" name="Line 265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2" name="Line 266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3" name="Line 267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4" name="Line 268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5" name="Line 269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6" name="Line 270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7" name="Line 271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8" name="Line 272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9" name="Line 273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0" name="Line 274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1" name="Line 275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2" name="Line 276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3" name="Line 277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4" name="Line 278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5" name="Line 279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6" name="Line 280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7" name="Line 281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8" name="Line 282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9" name="Line 283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0" name="Line 284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1" name="Line 285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2" name="Line 286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3" name="Line 287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4" name="Line 288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5" name="Line 289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6" name="Line 290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7" name="Line 291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8" name="Line 292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9" name="Line 293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0" name="Line 294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1" name="Line 295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2" name="Line 296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3" name="Line 297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4" name="Line 298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5" name="Line 299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6" name="Line 300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7" name="Line 301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8" name="Line 302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9" name="Line 303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0" name="Line 304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1" name="Line 305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2" name="Line 306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3" name="Line 307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4" name="Line 308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5" name="Line 309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6" name="Line 310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7" name="Line 311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8" name="Line 312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9" name="Line 313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0" name="Line 314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1" name="Line 315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2" name="Line 316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3" name="Line 317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4" name="Line 318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5" name="Line 319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6" name="Line 320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7" name="Line 321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8" name="Line 322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9" name="Line 323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0" name="Line 324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1" name="Line 325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2" name="Line 326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3" name="Line 327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4" name="Line 328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5" name="Line 329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6" name="Line 330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7" name="Line 331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8" name="Line 332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9" name="Line 333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0" name="Line 334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1" name="Line 335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2" name="Line 336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3" name="Line 337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4" name="Line 338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5" name="Line 339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6" name="Line 340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7" name="Line 341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8" name="Line 342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9" name="Line 343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0" name="Line 344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1" name="Line 345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2" name="Line 346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3" name="Line 347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4" name="Line 348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5" name="Line 349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6" name="Line 350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7" name="Line 351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8" name="Line 352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9" name="Line 353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0" name="Line 354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1" name="Line 355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2" name="Line 356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3" name="Line 357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4" name="Line 358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5" name="Line 359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6" name="Line 360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7" name="Line 361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8" name="Line 362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9" name="Line 363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0" name="Line 364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1" name="Line 365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2" name="Line 366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3" name="Line 367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4" name="Line 368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5" name="Line 369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6" name="Line 370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7" name="Line 371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8" name="Line 372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9" name="Line 373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0" name="Line 374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1" name="Line 375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2" name="Line 376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3" name="Line 377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4" name="Line 378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5" name="Line 379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6" name="Line 380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7" name="Line 381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8" name="Line 382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9" name="Line 383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0" name="Line 384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1" name="Line 385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2" name="Line 386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3" name="Line 387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4" name="Line 388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5" name="Line 389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6" name="Line 390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7" name="Line 391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8" name="Line 392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9" name="Line 393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0" name="Line 394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1" name="Line 395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2" name="Line 396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3" name="Line 397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4" name="Line 398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5" name="Line 399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6" name="Line 400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7" name="Line 401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8" name="Line 402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9" name="Line 403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0" name="Line 404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1" name="Line 405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03" name="Group 607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972" name="Line 40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3" name="Line 40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4" name="Line 40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5" name="Line 41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6" name="Line 41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7" name="Line 41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8" name="Line 41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9" name="Line 41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0" name="Line 415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1" name="Line 416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2" name="Line 417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3" name="Line 418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4" name="Line 419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5" name="Line 420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6" name="Line 421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7" name="Line 422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8" name="Line 423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9" name="Line 424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0" name="Line 425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1" name="Line 426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2" name="Line 427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3" name="Line 428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4" name="Line 429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5" name="Line 430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6" name="Line 431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7" name="Line 432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8" name="Line 433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9" name="Line 434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0" name="Line 435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1" name="Line 436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2" name="Line 437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3" name="Line 438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4" name="Line 439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5" name="Line 440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6" name="Line 441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7" name="Line 442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8" name="Line 443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9" name="Line 444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0" name="Line 445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1" name="Line 446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2" name="Line 447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3" name="Line 448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4" name="Line 449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5" name="Line 450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6" name="Line 451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7" name="Line 452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8" name="Line 453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9" name="Line 454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0" name="Line 455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1" name="Line 456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2" name="Line 457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3" name="Line 458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4" name="Line 459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5" name="Line 460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6" name="Line 461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7" name="Line 462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8" name="Line 463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9" name="Line 464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0" name="Line 465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1" name="Line 466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2" name="Line 467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3" name="Line 468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4" name="Line 469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5" name="Line 470"/>
              <p:cNvSpPr>
                <a:spLocks noChangeShapeType="1"/>
              </p:cNvSpPr>
              <p:nvPr userDrawn="1"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6" name="Line 471"/>
              <p:cNvSpPr>
                <a:spLocks noChangeShapeType="1"/>
              </p:cNvSpPr>
              <p:nvPr userDrawn="1"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7" name="Line 472"/>
              <p:cNvSpPr>
                <a:spLocks noChangeShapeType="1"/>
              </p:cNvSpPr>
              <p:nvPr userDrawn="1"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8" name="Line 473"/>
              <p:cNvSpPr>
                <a:spLocks noChangeShapeType="1"/>
              </p:cNvSpPr>
              <p:nvPr userDrawn="1"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9" name="Line 474"/>
              <p:cNvSpPr>
                <a:spLocks noChangeShapeType="1"/>
              </p:cNvSpPr>
              <p:nvPr userDrawn="1"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0" name="Line 475"/>
              <p:cNvSpPr>
                <a:spLocks noChangeShapeType="1"/>
              </p:cNvSpPr>
              <p:nvPr userDrawn="1"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1" name="Line 476"/>
              <p:cNvSpPr>
                <a:spLocks noChangeShapeType="1"/>
              </p:cNvSpPr>
              <p:nvPr userDrawn="1"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2" name="Line 477"/>
              <p:cNvSpPr>
                <a:spLocks noChangeShapeType="1"/>
              </p:cNvSpPr>
              <p:nvPr userDrawn="1"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3" name="Line 478"/>
              <p:cNvSpPr>
                <a:spLocks noChangeShapeType="1"/>
              </p:cNvSpPr>
              <p:nvPr userDrawn="1"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4" name="Line 479"/>
              <p:cNvSpPr>
                <a:spLocks noChangeShapeType="1"/>
              </p:cNvSpPr>
              <p:nvPr userDrawn="1"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5" name="Line 480"/>
              <p:cNvSpPr>
                <a:spLocks noChangeShapeType="1"/>
              </p:cNvSpPr>
              <p:nvPr userDrawn="1"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6" name="Line 481"/>
              <p:cNvSpPr>
                <a:spLocks noChangeShapeType="1"/>
              </p:cNvSpPr>
              <p:nvPr userDrawn="1"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7" name="Line 482"/>
              <p:cNvSpPr>
                <a:spLocks noChangeShapeType="1"/>
              </p:cNvSpPr>
              <p:nvPr userDrawn="1"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8" name="Line 483"/>
              <p:cNvSpPr>
                <a:spLocks noChangeShapeType="1"/>
              </p:cNvSpPr>
              <p:nvPr userDrawn="1"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9" name="Line 484"/>
              <p:cNvSpPr>
                <a:spLocks noChangeShapeType="1"/>
              </p:cNvSpPr>
              <p:nvPr userDrawn="1"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0" name="Line 485"/>
              <p:cNvSpPr>
                <a:spLocks noChangeShapeType="1"/>
              </p:cNvSpPr>
              <p:nvPr userDrawn="1"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1" name="Line 486"/>
              <p:cNvSpPr>
                <a:spLocks noChangeShapeType="1"/>
              </p:cNvSpPr>
              <p:nvPr userDrawn="1"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2" name="Line 487"/>
              <p:cNvSpPr>
                <a:spLocks noChangeShapeType="1"/>
              </p:cNvSpPr>
              <p:nvPr userDrawn="1"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3" name="Line 488"/>
              <p:cNvSpPr>
                <a:spLocks noChangeShapeType="1"/>
              </p:cNvSpPr>
              <p:nvPr userDrawn="1"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4" name="Line 489"/>
              <p:cNvSpPr>
                <a:spLocks noChangeShapeType="1"/>
              </p:cNvSpPr>
              <p:nvPr userDrawn="1"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5" name="Line 490"/>
              <p:cNvSpPr>
                <a:spLocks noChangeShapeType="1"/>
              </p:cNvSpPr>
              <p:nvPr userDrawn="1"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6" name="Line 491"/>
              <p:cNvSpPr>
                <a:spLocks noChangeShapeType="1"/>
              </p:cNvSpPr>
              <p:nvPr userDrawn="1"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7" name="Line 492"/>
              <p:cNvSpPr>
                <a:spLocks noChangeShapeType="1"/>
              </p:cNvSpPr>
              <p:nvPr userDrawn="1"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8" name="Line 493"/>
              <p:cNvSpPr>
                <a:spLocks noChangeShapeType="1"/>
              </p:cNvSpPr>
              <p:nvPr userDrawn="1"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9" name="Line 494"/>
              <p:cNvSpPr>
                <a:spLocks noChangeShapeType="1"/>
              </p:cNvSpPr>
              <p:nvPr userDrawn="1"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0" name="Line 495"/>
              <p:cNvSpPr>
                <a:spLocks noChangeShapeType="1"/>
              </p:cNvSpPr>
              <p:nvPr userDrawn="1"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1" name="Line 496"/>
              <p:cNvSpPr>
                <a:spLocks noChangeShapeType="1"/>
              </p:cNvSpPr>
              <p:nvPr userDrawn="1"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2" name="Line 497"/>
              <p:cNvSpPr>
                <a:spLocks noChangeShapeType="1"/>
              </p:cNvSpPr>
              <p:nvPr userDrawn="1"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3" name="Line 498"/>
              <p:cNvSpPr>
                <a:spLocks noChangeShapeType="1"/>
              </p:cNvSpPr>
              <p:nvPr userDrawn="1"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4" name="Line 499"/>
              <p:cNvSpPr>
                <a:spLocks noChangeShapeType="1"/>
              </p:cNvSpPr>
              <p:nvPr userDrawn="1"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5" name="Line 500"/>
              <p:cNvSpPr>
                <a:spLocks noChangeShapeType="1"/>
              </p:cNvSpPr>
              <p:nvPr userDrawn="1"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6" name="Line 501"/>
              <p:cNvSpPr>
                <a:spLocks noChangeShapeType="1"/>
              </p:cNvSpPr>
              <p:nvPr userDrawn="1"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7" name="Line 502"/>
              <p:cNvSpPr>
                <a:spLocks noChangeShapeType="1"/>
              </p:cNvSpPr>
              <p:nvPr userDrawn="1"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8" name="Line 503"/>
              <p:cNvSpPr>
                <a:spLocks noChangeShapeType="1"/>
              </p:cNvSpPr>
              <p:nvPr userDrawn="1"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9" name="Line 504"/>
              <p:cNvSpPr>
                <a:spLocks noChangeShapeType="1"/>
              </p:cNvSpPr>
              <p:nvPr userDrawn="1"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0" name="Line 505"/>
              <p:cNvSpPr>
                <a:spLocks noChangeShapeType="1"/>
              </p:cNvSpPr>
              <p:nvPr userDrawn="1"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1" name="Line 506"/>
              <p:cNvSpPr>
                <a:spLocks noChangeShapeType="1"/>
              </p:cNvSpPr>
              <p:nvPr userDrawn="1"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2" name="Line 507"/>
              <p:cNvSpPr>
                <a:spLocks noChangeShapeType="1"/>
              </p:cNvSpPr>
              <p:nvPr userDrawn="1"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3" name="Line 508"/>
              <p:cNvSpPr>
                <a:spLocks noChangeShapeType="1"/>
              </p:cNvSpPr>
              <p:nvPr userDrawn="1"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4" name="Line 509"/>
              <p:cNvSpPr>
                <a:spLocks noChangeShapeType="1"/>
              </p:cNvSpPr>
              <p:nvPr userDrawn="1"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5" name="Line 510"/>
              <p:cNvSpPr>
                <a:spLocks noChangeShapeType="1"/>
              </p:cNvSpPr>
              <p:nvPr userDrawn="1"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6" name="Line 511"/>
              <p:cNvSpPr>
                <a:spLocks noChangeShapeType="1"/>
              </p:cNvSpPr>
              <p:nvPr userDrawn="1"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7" name="Line 512"/>
              <p:cNvSpPr>
                <a:spLocks noChangeShapeType="1"/>
              </p:cNvSpPr>
              <p:nvPr userDrawn="1"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8" name="Line 513"/>
              <p:cNvSpPr>
                <a:spLocks noChangeShapeType="1"/>
              </p:cNvSpPr>
              <p:nvPr userDrawn="1"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9" name="Line 514"/>
              <p:cNvSpPr>
                <a:spLocks noChangeShapeType="1"/>
              </p:cNvSpPr>
              <p:nvPr userDrawn="1"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0" name="Line 515"/>
              <p:cNvSpPr>
                <a:spLocks noChangeShapeType="1"/>
              </p:cNvSpPr>
              <p:nvPr userDrawn="1"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1" name="Line 516"/>
              <p:cNvSpPr>
                <a:spLocks noChangeShapeType="1"/>
              </p:cNvSpPr>
              <p:nvPr userDrawn="1"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2" name="Line 517"/>
              <p:cNvSpPr>
                <a:spLocks noChangeShapeType="1"/>
              </p:cNvSpPr>
              <p:nvPr userDrawn="1"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3" name="Line 518"/>
              <p:cNvSpPr>
                <a:spLocks noChangeShapeType="1"/>
              </p:cNvSpPr>
              <p:nvPr userDrawn="1"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4" name="Line 519"/>
              <p:cNvSpPr>
                <a:spLocks noChangeShapeType="1"/>
              </p:cNvSpPr>
              <p:nvPr userDrawn="1"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5" name="Line 520"/>
              <p:cNvSpPr>
                <a:spLocks noChangeShapeType="1"/>
              </p:cNvSpPr>
              <p:nvPr userDrawn="1"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6" name="Line 521"/>
              <p:cNvSpPr>
                <a:spLocks noChangeShapeType="1"/>
              </p:cNvSpPr>
              <p:nvPr userDrawn="1"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7" name="Line 522"/>
              <p:cNvSpPr>
                <a:spLocks noChangeShapeType="1"/>
              </p:cNvSpPr>
              <p:nvPr userDrawn="1"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8" name="Line 523"/>
              <p:cNvSpPr>
                <a:spLocks noChangeShapeType="1"/>
              </p:cNvSpPr>
              <p:nvPr userDrawn="1"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9" name="Line 524"/>
              <p:cNvSpPr>
                <a:spLocks noChangeShapeType="1"/>
              </p:cNvSpPr>
              <p:nvPr userDrawn="1"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0" name="Line 525"/>
              <p:cNvSpPr>
                <a:spLocks noChangeShapeType="1"/>
              </p:cNvSpPr>
              <p:nvPr userDrawn="1"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1" name="Line 526"/>
              <p:cNvSpPr>
                <a:spLocks noChangeShapeType="1"/>
              </p:cNvSpPr>
              <p:nvPr userDrawn="1"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2" name="Line 527"/>
              <p:cNvSpPr>
                <a:spLocks noChangeShapeType="1"/>
              </p:cNvSpPr>
              <p:nvPr userDrawn="1"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3" name="Line 528"/>
              <p:cNvSpPr>
                <a:spLocks noChangeShapeType="1"/>
              </p:cNvSpPr>
              <p:nvPr userDrawn="1"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4" name="Line 529"/>
              <p:cNvSpPr>
                <a:spLocks noChangeShapeType="1"/>
              </p:cNvSpPr>
              <p:nvPr userDrawn="1"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5" name="Line 530"/>
              <p:cNvSpPr>
                <a:spLocks noChangeShapeType="1"/>
              </p:cNvSpPr>
              <p:nvPr userDrawn="1"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6" name="Line 531"/>
              <p:cNvSpPr>
                <a:spLocks noChangeShapeType="1"/>
              </p:cNvSpPr>
              <p:nvPr userDrawn="1"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7" name="Line 532"/>
              <p:cNvSpPr>
                <a:spLocks noChangeShapeType="1"/>
              </p:cNvSpPr>
              <p:nvPr userDrawn="1"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8" name="Line 533"/>
              <p:cNvSpPr>
                <a:spLocks noChangeShapeType="1"/>
              </p:cNvSpPr>
              <p:nvPr userDrawn="1"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9" name="Line 534"/>
              <p:cNvSpPr>
                <a:spLocks noChangeShapeType="1"/>
              </p:cNvSpPr>
              <p:nvPr userDrawn="1"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0" name="Line 535"/>
              <p:cNvSpPr>
                <a:spLocks noChangeShapeType="1"/>
              </p:cNvSpPr>
              <p:nvPr userDrawn="1"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1" name="Line 536"/>
              <p:cNvSpPr>
                <a:spLocks noChangeShapeType="1"/>
              </p:cNvSpPr>
              <p:nvPr userDrawn="1"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2" name="Line 537"/>
              <p:cNvSpPr>
                <a:spLocks noChangeShapeType="1"/>
              </p:cNvSpPr>
              <p:nvPr userDrawn="1"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3" name="Line 538"/>
              <p:cNvSpPr>
                <a:spLocks noChangeShapeType="1"/>
              </p:cNvSpPr>
              <p:nvPr userDrawn="1"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4" name="Line 539"/>
              <p:cNvSpPr>
                <a:spLocks noChangeShapeType="1"/>
              </p:cNvSpPr>
              <p:nvPr userDrawn="1"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5" name="Line 540"/>
              <p:cNvSpPr>
                <a:spLocks noChangeShapeType="1"/>
              </p:cNvSpPr>
              <p:nvPr userDrawn="1"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6" name="Line 541"/>
              <p:cNvSpPr>
                <a:spLocks noChangeShapeType="1"/>
              </p:cNvSpPr>
              <p:nvPr userDrawn="1"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7" name="Line 542"/>
              <p:cNvSpPr>
                <a:spLocks noChangeShapeType="1"/>
              </p:cNvSpPr>
              <p:nvPr userDrawn="1"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8" name="Line 543"/>
              <p:cNvSpPr>
                <a:spLocks noChangeShapeType="1"/>
              </p:cNvSpPr>
              <p:nvPr userDrawn="1"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9" name="Line 544"/>
              <p:cNvSpPr>
                <a:spLocks noChangeShapeType="1"/>
              </p:cNvSpPr>
              <p:nvPr userDrawn="1"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0" name="Line 545"/>
              <p:cNvSpPr>
                <a:spLocks noChangeShapeType="1"/>
              </p:cNvSpPr>
              <p:nvPr userDrawn="1"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1" name="Line 546"/>
              <p:cNvSpPr>
                <a:spLocks noChangeShapeType="1"/>
              </p:cNvSpPr>
              <p:nvPr userDrawn="1"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2" name="Line 547"/>
              <p:cNvSpPr>
                <a:spLocks noChangeShapeType="1"/>
              </p:cNvSpPr>
              <p:nvPr userDrawn="1"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3" name="Line 548"/>
              <p:cNvSpPr>
                <a:spLocks noChangeShapeType="1"/>
              </p:cNvSpPr>
              <p:nvPr userDrawn="1"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4" name="Line 549"/>
              <p:cNvSpPr>
                <a:spLocks noChangeShapeType="1"/>
              </p:cNvSpPr>
              <p:nvPr userDrawn="1"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5" name="Line 550"/>
              <p:cNvSpPr>
                <a:spLocks noChangeShapeType="1"/>
              </p:cNvSpPr>
              <p:nvPr userDrawn="1"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6" name="Line 551"/>
              <p:cNvSpPr>
                <a:spLocks noChangeShapeType="1"/>
              </p:cNvSpPr>
              <p:nvPr userDrawn="1"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7" name="Line 552"/>
              <p:cNvSpPr>
                <a:spLocks noChangeShapeType="1"/>
              </p:cNvSpPr>
              <p:nvPr userDrawn="1"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8" name="Line 553"/>
              <p:cNvSpPr>
                <a:spLocks noChangeShapeType="1"/>
              </p:cNvSpPr>
              <p:nvPr userDrawn="1"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9" name="Line 554"/>
              <p:cNvSpPr>
                <a:spLocks noChangeShapeType="1"/>
              </p:cNvSpPr>
              <p:nvPr userDrawn="1"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0" name="Line 555"/>
              <p:cNvSpPr>
                <a:spLocks noChangeShapeType="1"/>
              </p:cNvSpPr>
              <p:nvPr userDrawn="1"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1" name="Line 556"/>
              <p:cNvSpPr>
                <a:spLocks noChangeShapeType="1"/>
              </p:cNvSpPr>
              <p:nvPr userDrawn="1"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2" name="Line 557"/>
              <p:cNvSpPr>
                <a:spLocks noChangeShapeType="1"/>
              </p:cNvSpPr>
              <p:nvPr userDrawn="1"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3" name="Line 558"/>
              <p:cNvSpPr>
                <a:spLocks noChangeShapeType="1"/>
              </p:cNvSpPr>
              <p:nvPr userDrawn="1"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4" name="Line 559"/>
              <p:cNvSpPr>
                <a:spLocks noChangeShapeType="1"/>
              </p:cNvSpPr>
              <p:nvPr userDrawn="1"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5" name="Line 560"/>
              <p:cNvSpPr>
                <a:spLocks noChangeShapeType="1"/>
              </p:cNvSpPr>
              <p:nvPr userDrawn="1"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6" name="Line 561"/>
              <p:cNvSpPr>
                <a:spLocks noChangeShapeType="1"/>
              </p:cNvSpPr>
              <p:nvPr userDrawn="1"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7" name="Line 562"/>
              <p:cNvSpPr>
                <a:spLocks noChangeShapeType="1"/>
              </p:cNvSpPr>
              <p:nvPr userDrawn="1"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8" name="Line 563"/>
              <p:cNvSpPr>
                <a:spLocks noChangeShapeType="1"/>
              </p:cNvSpPr>
              <p:nvPr userDrawn="1"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9" name="Line 564"/>
              <p:cNvSpPr>
                <a:spLocks noChangeShapeType="1"/>
              </p:cNvSpPr>
              <p:nvPr userDrawn="1"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0" name="Line 565"/>
              <p:cNvSpPr>
                <a:spLocks noChangeShapeType="1"/>
              </p:cNvSpPr>
              <p:nvPr userDrawn="1"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1" name="Line 566"/>
              <p:cNvSpPr>
                <a:spLocks noChangeShapeType="1"/>
              </p:cNvSpPr>
              <p:nvPr userDrawn="1"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2" name="Line 567"/>
              <p:cNvSpPr>
                <a:spLocks noChangeShapeType="1"/>
              </p:cNvSpPr>
              <p:nvPr userDrawn="1"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3" name="Line 568"/>
              <p:cNvSpPr>
                <a:spLocks noChangeShapeType="1"/>
              </p:cNvSpPr>
              <p:nvPr userDrawn="1"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4" name="Line 569"/>
              <p:cNvSpPr>
                <a:spLocks noChangeShapeType="1"/>
              </p:cNvSpPr>
              <p:nvPr userDrawn="1"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5" name="Line 570"/>
              <p:cNvSpPr>
                <a:spLocks noChangeShapeType="1"/>
              </p:cNvSpPr>
              <p:nvPr userDrawn="1"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6" name="Line 571"/>
              <p:cNvSpPr>
                <a:spLocks noChangeShapeType="1"/>
              </p:cNvSpPr>
              <p:nvPr userDrawn="1"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7" name="Line 572"/>
              <p:cNvSpPr>
                <a:spLocks noChangeShapeType="1"/>
              </p:cNvSpPr>
              <p:nvPr userDrawn="1"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8" name="Line 573"/>
              <p:cNvSpPr>
                <a:spLocks noChangeShapeType="1"/>
              </p:cNvSpPr>
              <p:nvPr userDrawn="1"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9" name="Line 574"/>
              <p:cNvSpPr>
                <a:spLocks noChangeShapeType="1"/>
              </p:cNvSpPr>
              <p:nvPr userDrawn="1"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0" name="Line 575"/>
              <p:cNvSpPr>
                <a:spLocks noChangeShapeType="1"/>
              </p:cNvSpPr>
              <p:nvPr userDrawn="1"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1" name="Line 576"/>
              <p:cNvSpPr>
                <a:spLocks noChangeShapeType="1"/>
              </p:cNvSpPr>
              <p:nvPr userDrawn="1"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2" name="Line 577"/>
              <p:cNvSpPr>
                <a:spLocks noChangeShapeType="1"/>
              </p:cNvSpPr>
              <p:nvPr userDrawn="1"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3" name="Line 578"/>
              <p:cNvSpPr>
                <a:spLocks noChangeShapeType="1"/>
              </p:cNvSpPr>
              <p:nvPr userDrawn="1"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4" name="Line 579"/>
              <p:cNvSpPr>
                <a:spLocks noChangeShapeType="1"/>
              </p:cNvSpPr>
              <p:nvPr userDrawn="1"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5" name="Line 580"/>
              <p:cNvSpPr>
                <a:spLocks noChangeShapeType="1"/>
              </p:cNvSpPr>
              <p:nvPr userDrawn="1"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6" name="Line 581"/>
              <p:cNvSpPr>
                <a:spLocks noChangeShapeType="1"/>
              </p:cNvSpPr>
              <p:nvPr userDrawn="1"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7" name="Line 582"/>
              <p:cNvSpPr>
                <a:spLocks noChangeShapeType="1"/>
              </p:cNvSpPr>
              <p:nvPr userDrawn="1"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8" name="Line 583"/>
              <p:cNvSpPr>
                <a:spLocks noChangeShapeType="1"/>
              </p:cNvSpPr>
              <p:nvPr userDrawn="1"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9" name="Line 584"/>
              <p:cNvSpPr>
                <a:spLocks noChangeShapeType="1"/>
              </p:cNvSpPr>
              <p:nvPr userDrawn="1"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0" name="Line 585"/>
              <p:cNvSpPr>
                <a:spLocks noChangeShapeType="1"/>
              </p:cNvSpPr>
              <p:nvPr userDrawn="1"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1" name="Line 586"/>
              <p:cNvSpPr>
                <a:spLocks noChangeShapeType="1"/>
              </p:cNvSpPr>
              <p:nvPr userDrawn="1"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2" name="Line 587"/>
              <p:cNvSpPr>
                <a:spLocks noChangeShapeType="1"/>
              </p:cNvSpPr>
              <p:nvPr userDrawn="1"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3" name="Line 588"/>
              <p:cNvSpPr>
                <a:spLocks noChangeShapeType="1"/>
              </p:cNvSpPr>
              <p:nvPr userDrawn="1"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4" name="Line 589"/>
              <p:cNvSpPr>
                <a:spLocks noChangeShapeType="1"/>
              </p:cNvSpPr>
              <p:nvPr userDrawn="1"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5" name="Line 590"/>
              <p:cNvSpPr>
                <a:spLocks noChangeShapeType="1"/>
              </p:cNvSpPr>
              <p:nvPr userDrawn="1"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6" name="Line 591"/>
              <p:cNvSpPr>
                <a:spLocks noChangeShapeType="1"/>
              </p:cNvSpPr>
              <p:nvPr userDrawn="1"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7" name="Line 592"/>
              <p:cNvSpPr>
                <a:spLocks noChangeShapeType="1"/>
              </p:cNvSpPr>
              <p:nvPr userDrawn="1"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8" name="Line 593"/>
              <p:cNvSpPr>
                <a:spLocks noChangeShapeType="1"/>
              </p:cNvSpPr>
              <p:nvPr userDrawn="1"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9" name="Line 594"/>
              <p:cNvSpPr>
                <a:spLocks noChangeShapeType="1"/>
              </p:cNvSpPr>
              <p:nvPr userDrawn="1"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0" name="Line 595"/>
              <p:cNvSpPr>
                <a:spLocks noChangeShapeType="1"/>
              </p:cNvSpPr>
              <p:nvPr userDrawn="1"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1" name="Line 596"/>
              <p:cNvSpPr>
                <a:spLocks noChangeShapeType="1"/>
              </p:cNvSpPr>
              <p:nvPr userDrawn="1"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2" name="Line 597"/>
              <p:cNvSpPr>
                <a:spLocks noChangeShapeType="1"/>
              </p:cNvSpPr>
              <p:nvPr userDrawn="1"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3" name="Line 598"/>
              <p:cNvSpPr>
                <a:spLocks noChangeShapeType="1"/>
              </p:cNvSpPr>
              <p:nvPr userDrawn="1"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4" name="Line 599"/>
              <p:cNvSpPr>
                <a:spLocks noChangeShapeType="1"/>
              </p:cNvSpPr>
              <p:nvPr userDrawn="1"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5" name="Line 600"/>
              <p:cNvSpPr>
                <a:spLocks noChangeShapeType="1"/>
              </p:cNvSpPr>
              <p:nvPr userDrawn="1"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6" name="Line 601"/>
              <p:cNvSpPr>
                <a:spLocks noChangeShapeType="1"/>
              </p:cNvSpPr>
              <p:nvPr userDrawn="1"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7" name="Line 602"/>
              <p:cNvSpPr>
                <a:spLocks noChangeShapeType="1"/>
              </p:cNvSpPr>
              <p:nvPr userDrawn="1"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8" name="Line 603"/>
              <p:cNvSpPr>
                <a:spLocks noChangeShapeType="1"/>
              </p:cNvSpPr>
              <p:nvPr userDrawn="1"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9" name="Line 604"/>
              <p:cNvSpPr>
                <a:spLocks noChangeShapeType="1"/>
              </p:cNvSpPr>
              <p:nvPr userDrawn="1"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0" name="Line 605"/>
              <p:cNvSpPr>
                <a:spLocks noChangeShapeType="1"/>
              </p:cNvSpPr>
              <p:nvPr userDrawn="1"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1" name="Line 606"/>
              <p:cNvSpPr>
                <a:spLocks noChangeShapeType="1"/>
              </p:cNvSpPr>
              <p:nvPr userDrawn="1"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804" name="Line 608"/>
            <p:cNvSpPr>
              <a:spLocks noChangeShapeType="1"/>
            </p:cNvSpPr>
            <p:nvPr userDrawn="1"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5" name="Line 609"/>
            <p:cNvSpPr>
              <a:spLocks noChangeShapeType="1"/>
            </p:cNvSpPr>
            <p:nvPr userDrawn="1"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6" name="Line 610"/>
            <p:cNvSpPr>
              <a:spLocks noChangeShapeType="1"/>
            </p:cNvSpPr>
            <p:nvPr userDrawn="1"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7" name="Line 611"/>
            <p:cNvSpPr>
              <a:spLocks noChangeShapeType="1"/>
            </p:cNvSpPr>
            <p:nvPr userDrawn="1"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8" name="Line 612"/>
            <p:cNvSpPr>
              <a:spLocks noChangeShapeType="1"/>
            </p:cNvSpPr>
            <p:nvPr userDrawn="1"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9" name="Line 613"/>
            <p:cNvSpPr>
              <a:spLocks noChangeShapeType="1"/>
            </p:cNvSpPr>
            <p:nvPr userDrawn="1"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0" name="Line 614"/>
            <p:cNvSpPr>
              <a:spLocks noChangeShapeType="1"/>
            </p:cNvSpPr>
            <p:nvPr userDrawn="1"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1" name="Line 615"/>
            <p:cNvSpPr>
              <a:spLocks noChangeShapeType="1"/>
            </p:cNvSpPr>
            <p:nvPr userDrawn="1"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2" name="Line 616"/>
            <p:cNvSpPr>
              <a:spLocks noChangeShapeType="1"/>
            </p:cNvSpPr>
            <p:nvPr userDrawn="1"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3" name="Line 617"/>
            <p:cNvSpPr>
              <a:spLocks noChangeShapeType="1"/>
            </p:cNvSpPr>
            <p:nvPr userDrawn="1"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4" name="Line 618"/>
            <p:cNvSpPr>
              <a:spLocks noChangeShapeType="1"/>
            </p:cNvSpPr>
            <p:nvPr userDrawn="1"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5" name="Line 619"/>
            <p:cNvSpPr>
              <a:spLocks noChangeShapeType="1"/>
            </p:cNvSpPr>
            <p:nvPr userDrawn="1"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6" name="Line 620"/>
            <p:cNvSpPr>
              <a:spLocks noChangeShapeType="1"/>
            </p:cNvSpPr>
            <p:nvPr userDrawn="1"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7" name="Line 621"/>
            <p:cNvSpPr>
              <a:spLocks noChangeShapeType="1"/>
            </p:cNvSpPr>
            <p:nvPr userDrawn="1"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8" name="Line 622"/>
            <p:cNvSpPr>
              <a:spLocks noChangeShapeType="1"/>
            </p:cNvSpPr>
            <p:nvPr userDrawn="1"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9" name="Line 623"/>
            <p:cNvSpPr>
              <a:spLocks noChangeShapeType="1"/>
            </p:cNvSpPr>
            <p:nvPr userDrawn="1"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0" name="Line 624"/>
            <p:cNvSpPr>
              <a:spLocks noChangeShapeType="1"/>
            </p:cNvSpPr>
            <p:nvPr userDrawn="1"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1" name="Line 625"/>
            <p:cNvSpPr>
              <a:spLocks noChangeShapeType="1"/>
            </p:cNvSpPr>
            <p:nvPr userDrawn="1"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2" name="Line 626"/>
            <p:cNvSpPr>
              <a:spLocks noChangeShapeType="1"/>
            </p:cNvSpPr>
            <p:nvPr userDrawn="1"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3" name="Line 627"/>
            <p:cNvSpPr>
              <a:spLocks noChangeShapeType="1"/>
            </p:cNvSpPr>
            <p:nvPr userDrawn="1"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4" name="Line 628"/>
            <p:cNvSpPr>
              <a:spLocks noChangeShapeType="1"/>
            </p:cNvSpPr>
            <p:nvPr userDrawn="1"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5" name="Line 629"/>
            <p:cNvSpPr>
              <a:spLocks noChangeShapeType="1"/>
            </p:cNvSpPr>
            <p:nvPr userDrawn="1"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6" name="Line 630"/>
            <p:cNvSpPr>
              <a:spLocks noChangeShapeType="1"/>
            </p:cNvSpPr>
            <p:nvPr userDrawn="1"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7" name="Line 631"/>
            <p:cNvSpPr>
              <a:spLocks noChangeShapeType="1"/>
            </p:cNvSpPr>
            <p:nvPr userDrawn="1"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8" name="Line 632"/>
            <p:cNvSpPr>
              <a:spLocks noChangeShapeType="1"/>
            </p:cNvSpPr>
            <p:nvPr userDrawn="1"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9" name="Line 633"/>
            <p:cNvSpPr>
              <a:spLocks noChangeShapeType="1"/>
            </p:cNvSpPr>
            <p:nvPr userDrawn="1"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0" name="Line 634"/>
            <p:cNvSpPr>
              <a:spLocks noChangeShapeType="1"/>
            </p:cNvSpPr>
            <p:nvPr userDrawn="1"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1" name="Line 635"/>
            <p:cNvSpPr>
              <a:spLocks noChangeShapeType="1"/>
            </p:cNvSpPr>
            <p:nvPr userDrawn="1"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2" name="Line 636"/>
            <p:cNvSpPr>
              <a:spLocks noChangeShapeType="1"/>
            </p:cNvSpPr>
            <p:nvPr userDrawn="1"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3" name="Line 637"/>
            <p:cNvSpPr>
              <a:spLocks noChangeShapeType="1"/>
            </p:cNvSpPr>
            <p:nvPr userDrawn="1"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4" name="Line 638"/>
            <p:cNvSpPr>
              <a:spLocks noChangeShapeType="1"/>
            </p:cNvSpPr>
            <p:nvPr userDrawn="1"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5" name="Line 639"/>
            <p:cNvSpPr>
              <a:spLocks noChangeShapeType="1"/>
            </p:cNvSpPr>
            <p:nvPr userDrawn="1"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6" name="Line 640"/>
            <p:cNvSpPr>
              <a:spLocks noChangeShapeType="1"/>
            </p:cNvSpPr>
            <p:nvPr userDrawn="1"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7" name="Line 641"/>
            <p:cNvSpPr>
              <a:spLocks noChangeShapeType="1"/>
            </p:cNvSpPr>
            <p:nvPr userDrawn="1"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8" name="Line 642"/>
            <p:cNvSpPr>
              <a:spLocks noChangeShapeType="1"/>
            </p:cNvSpPr>
            <p:nvPr userDrawn="1"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9" name="Line 643"/>
            <p:cNvSpPr>
              <a:spLocks noChangeShapeType="1"/>
            </p:cNvSpPr>
            <p:nvPr userDrawn="1"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0" name="Line 644"/>
            <p:cNvSpPr>
              <a:spLocks noChangeShapeType="1"/>
            </p:cNvSpPr>
            <p:nvPr userDrawn="1"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1" name="Line 645"/>
            <p:cNvSpPr>
              <a:spLocks noChangeShapeType="1"/>
            </p:cNvSpPr>
            <p:nvPr userDrawn="1"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2" name="Line 646"/>
            <p:cNvSpPr>
              <a:spLocks noChangeShapeType="1"/>
            </p:cNvSpPr>
            <p:nvPr userDrawn="1"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3" name="Line 647"/>
            <p:cNvSpPr>
              <a:spLocks noChangeShapeType="1"/>
            </p:cNvSpPr>
            <p:nvPr userDrawn="1"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4" name="Line 648"/>
            <p:cNvSpPr>
              <a:spLocks noChangeShapeType="1"/>
            </p:cNvSpPr>
            <p:nvPr userDrawn="1"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5" name="Line 649"/>
            <p:cNvSpPr>
              <a:spLocks noChangeShapeType="1"/>
            </p:cNvSpPr>
            <p:nvPr userDrawn="1"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6" name="Line 650"/>
            <p:cNvSpPr>
              <a:spLocks noChangeShapeType="1"/>
            </p:cNvSpPr>
            <p:nvPr userDrawn="1"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7" name="Line 651"/>
            <p:cNvSpPr>
              <a:spLocks noChangeShapeType="1"/>
            </p:cNvSpPr>
            <p:nvPr userDrawn="1"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8" name="Line 652"/>
            <p:cNvSpPr>
              <a:spLocks noChangeShapeType="1"/>
            </p:cNvSpPr>
            <p:nvPr userDrawn="1"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9" name="Line 653"/>
            <p:cNvSpPr>
              <a:spLocks noChangeShapeType="1"/>
            </p:cNvSpPr>
            <p:nvPr userDrawn="1"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0" name="Line 654"/>
            <p:cNvSpPr>
              <a:spLocks noChangeShapeType="1"/>
            </p:cNvSpPr>
            <p:nvPr userDrawn="1"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1" name="Line 655"/>
            <p:cNvSpPr>
              <a:spLocks noChangeShapeType="1"/>
            </p:cNvSpPr>
            <p:nvPr userDrawn="1"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2" name="Line 656"/>
            <p:cNvSpPr>
              <a:spLocks noChangeShapeType="1"/>
            </p:cNvSpPr>
            <p:nvPr userDrawn="1"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3" name="Line 657"/>
            <p:cNvSpPr>
              <a:spLocks noChangeShapeType="1"/>
            </p:cNvSpPr>
            <p:nvPr userDrawn="1"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4" name="Line 658"/>
            <p:cNvSpPr>
              <a:spLocks noChangeShapeType="1"/>
            </p:cNvSpPr>
            <p:nvPr userDrawn="1"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5" name="Line 659"/>
            <p:cNvSpPr>
              <a:spLocks noChangeShapeType="1"/>
            </p:cNvSpPr>
            <p:nvPr userDrawn="1"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6" name="Line 660"/>
            <p:cNvSpPr>
              <a:spLocks noChangeShapeType="1"/>
            </p:cNvSpPr>
            <p:nvPr userDrawn="1"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7" name="Line 661"/>
            <p:cNvSpPr>
              <a:spLocks noChangeShapeType="1"/>
            </p:cNvSpPr>
            <p:nvPr userDrawn="1"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8" name="Line 662"/>
            <p:cNvSpPr>
              <a:spLocks noChangeShapeType="1"/>
            </p:cNvSpPr>
            <p:nvPr userDrawn="1"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9" name="Line 663"/>
            <p:cNvSpPr>
              <a:spLocks noChangeShapeType="1"/>
            </p:cNvSpPr>
            <p:nvPr userDrawn="1"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0" name="Line 664"/>
            <p:cNvSpPr>
              <a:spLocks noChangeShapeType="1"/>
            </p:cNvSpPr>
            <p:nvPr userDrawn="1"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1" name="Line 665"/>
            <p:cNvSpPr>
              <a:spLocks noChangeShapeType="1"/>
            </p:cNvSpPr>
            <p:nvPr userDrawn="1"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2" name="Line 666"/>
            <p:cNvSpPr>
              <a:spLocks noChangeShapeType="1"/>
            </p:cNvSpPr>
            <p:nvPr userDrawn="1"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3" name="Line 667"/>
            <p:cNvSpPr>
              <a:spLocks noChangeShapeType="1"/>
            </p:cNvSpPr>
            <p:nvPr userDrawn="1"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4" name="Line 668"/>
            <p:cNvSpPr>
              <a:spLocks noChangeShapeType="1"/>
            </p:cNvSpPr>
            <p:nvPr userDrawn="1"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5" name="Line 669"/>
            <p:cNvSpPr>
              <a:spLocks noChangeShapeType="1"/>
            </p:cNvSpPr>
            <p:nvPr userDrawn="1"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6" name="Line 670"/>
            <p:cNvSpPr>
              <a:spLocks noChangeShapeType="1"/>
            </p:cNvSpPr>
            <p:nvPr userDrawn="1"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7" name="Line 671"/>
            <p:cNvSpPr>
              <a:spLocks noChangeShapeType="1"/>
            </p:cNvSpPr>
            <p:nvPr userDrawn="1"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8" name="Line 672"/>
            <p:cNvSpPr>
              <a:spLocks noChangeShapeType="1"/>
            </p:cNvSpPr>
            <p:nvPr userDrawn="1"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9" name="Line 673"/>
            <p:cNvSpPr>
              <a:spLocks noChangeShapeType="1"/>
            </p:cNvSpPr>
            <p:nvPr userDrawn="1"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0" name="Line 674"/>
            <p:cNvSpPr>
              <a:spLocks noChangeShapeType="1"/>
            </p:cNvSpPr>
            <p:nvPr userDrawn="1"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1" name="Line 675"/>
            <p:cNvSpPr>
              <a:spLocks noChangeShapeType="1"/>
            </p:cNvSpPr>
            <p:nvPr userDrawn="1"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2" name="Line 676"/>
            <p:cNvSpPr>
              <a:spLocks noChangeShapeType="1"/>
            </p:cNvSpPr>
            <p:nvPr userDrawn="1"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3" name="Line 677"/>
            <p:cNvSpPr>
              <a:spLocks noChangeShapeType="1"/>
            </p:cNvSpPr>
            <p:nvPr userDrawn="1"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4" name="Line 678"/>
            <p:cNvSpPr>
              <a:spLocks noChangeShapeType="1"/>
            </p:cNvSpPr>
            <p:nvPr userDrawn="1"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5" name="Line 679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6" name="Line 680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7" name="Line 681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8" name="Line 682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9" name="Line 683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0" name="Line 684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1" name="Line 685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2" name="Line 686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3" name="Line 687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4" name="Line 688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5" name="Line 689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6" name="Line 690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7" name="Line 691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8" name="Line 692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9" name="Line 693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0" name="Line 694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1" name="Line 695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2" name="Line 696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3" name="Line 697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4" name="Line 698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5" name="Line 699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6" name="Line 700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7" name="Line 701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8" name="Line 702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9" name="Line 703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0" name="Line 704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1" name="Line 705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2" name="Line 706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3" name="Line 707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4" name="Line 708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5" name="Line 709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6" name="Line 710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7" name="Line 711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8" name="Line 712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9" name="Line 713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0" name="Line 714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1" name="Line 715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2" name="Line 716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3" name="Line 717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4" name="Line 718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5" name="Line 719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6" name="Line 720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7" name="Line 721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8" name="Line 722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9" name="Line 723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0" name="Line 724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1" name="Line 725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2" name="Line 726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3" name="Line 727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4" name="Line 728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5" name="Line 729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6" name="Line 730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7" name="Line 731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8" name="Line 732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9" name="Line 733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0" name="Line 734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1" name="Line 735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2" name="Line 736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3" name="Line 737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4" name="Line 738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5" name="Line 739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6" name="Line 740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7" name="Line 741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8" name="Line 742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9" name="Line 743"/>
            <p:cNvSpPr>
              <a:spLocks noChangeShapeType="1"/>
            </p:cNvSpPr>
            <p:nvPr userDrawn="1"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0" name="Line 744"/>
            <p:cNvSpPr>
              <a:spLocks noChangeShapeType="1"/>
            </p:cNvSpPr>
            <p:nvPr userDrawn="1"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1" name="Line 745"/>
            <p:cNvSpPr>
              <a:spLocks noChangeShapeType="1"/>
            </p:cNvSpPr>
            <p:nvPr userDrawn="1"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2" name="Line 746"/>
            <p:cNvSpPr>
              <a:spLocks noChangeShapeType="1"/>
            </p:cNvSpPr>
            <p:nvPr userDrawn="1"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3" name="Line 747"/>
            <p:cNvSpPr>
              <a:spLocks noChangeShapeType="1"/>
            </p:cNvSpPr>
            <p:nvPr userDrawn="1"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4" name="Line 748"/>
            <p:cNvSpPr>
              <a:spLocks noChangeShapeType="1"/>
            </p:cNvSpPr>
            <p:nvPr userDrawn="1"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5" name="Line 749"/>
            <p:cNvSpPr>
              <a:spLocks noChangeShapeType="1"/>
            </p:cNvSpPr>
            <p:nvPr userDrawn="1"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6" name="Line 750"/>
            <p:cNvSpPr>
              <a:spLocks noChangeShapeType="1"/>
            </p:cNvSpPr>
            <p:nvPr userDrawn="1"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7" name="Line 751"/>
            <p:cNvSpPr>
              <a:spLocks noChangeShapeType="1"/>
            </p:cNvSpPr>
            <p:nvPr userDrawn="1"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8" name="Line 752"/>
            <p:cNvSpPr>
              <a:spLocks noChangeShapeType="1"/>
            </p:cNvSpPr>
            <p:nvPr userDrawn="1"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9" name="Line 753"/>
            <p:cNvSpPr>
              <a:spLocks noChangeShapeType="1"/>
            </p:cNvSpPr>
            <p:nvPr userDrawn="1"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0" name="Line 754"/>
            <p:cNvSpPr>
              <a:spLocks noChangeShapeType="1"/>
            </p:cNvSpPr>
            <p:nvPr userDrawn="1"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1" name="Line 755"/>
            <p:cNvSpPr>
              <a:spLocks noChangeShapeType="1"/>
            </p:cNvSpPr>
            <p:nvPr userDrawn="1"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2" name="Line 756"/>
            <p:cNvSpPr>
              <a:spLocks noChangeShapeType="1"/>
            </p:cNvSpPr>
            <p:nvPr userDrawn="1"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3" name="Line 757"/>
            <p:cNvSpPr>
              <a:spLocks noChangeShapeType="1"/>
            </p:cNvSpPr>
            <p:nvPr userDrawn="1"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4" name="Line 758"/>
            <p:cNvSpPr>
              <a:spLocks noChangeShapeType="1"/>
            </p:cNvSpPr>
            <p:nvPr userDrawn="1"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5" name="Line 759"/>
            <p:cNvSpPr>
              <a:spLocks noChangeShapeType="1"/>
            </p:cNvSpPr>
            <p:nvPr userDrawn="1"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6" name="Line 760"/>
            <p:cNvSpPr>
              <a:spLocks noChangeShapeType="1"/>
            </p:cNvSpPr>
            <p:nvPr userDrawn="1"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7" name="Line 761"/>
            <p:cNvSpPr>
              <a:spLocks noChangeShapeType="1"/>
            </p:cNvSpPr>
            <p:nvPr userDrawn="1"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8" name="Line 762"/>
            <p:cNvSpPr>
              <a:spLocks noChangeShapeType="1"/>
            </p:cNvSpPr>
            <p:nvPr userDrawn="1"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9" name="Line 763"/>
            <p:cNvSpPr>
              <a:spLocks noChangeShapeType="1"/>
            </p:cNvSpPr>
            <p:nvPr userDrawn="1"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0" name="Line 764"/>
            <p:cNvSpPr>
              <a:spLocks noChangeShapeType="1"/>
            </p:cNvSpPr>
            <p:nvPr userDrawn="1"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1" name="Line 765"/>
            <p:cNvSpPr>
              <a:spLocks noChangeShapeType="1"/>
            </p:cNvSpPr>
            <p:nvPr userDrawn="1"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2" name="Line 766"/>
            <p:cNvSpPr>
              <a:spLocks noChangeShapeType="1"/>
            </p:cNvSpPr>
            <p:nvPr userDrawn="1"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3" name="Line 767"/>
            <p:cNvSpPr>
              <a:spLocks noChangeShapeType="1"/>
            </p:cNvSpPr>
            <p:nvPr userDrawn="1"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4" name="Line 768"/>
            <p:cNvSpPr>
              <a:spLocks noChangeShapeType="1"/>
            </p:cNvSpPr>
            <p:nvPr userDrawn="1"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5" name="Line 769"/>
            <p:cNvSpPr>
              <a:spLocks noChangeShapeType="1"/>
            </p:cNvSpPr>
            <p:nvPr userDrawn="1"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6" name="Line 770"/>
            <p:cNvSpPr>
              <a:spLocks noChangeShapeType="1"/>
            </p:cNvSpPr>
            <p:nvPr userDrawn="1"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7" name="Line 771"/>
            <p:cNvSpPr>
              <a:spLocks noChangeShapeType="1"/>
            </p:cNvSpPr>
            <p:nvPr userDrawn="1"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8" name="Line 772"/>
            <p:cNvSpPr>
              <a:spLocks noChangeShapeType="1"/>
            </p:cNvSpPr>
            <p:nvPr userDrawn="1"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9" name="Line 773"/>
            <p:cNvSpPr>
              <a:spLocks noChangeShapeType="1"/>
            </p:cNvSpPr>
            <p:nvPr userDrawn="1"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0" name="Line 774"/>
            <p:cNvSpPr>
              <a:spLocks noChangeShapeType="1"/>
            </p:cNvSpPr>
            <p:nvPr userDrawn="1"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1" name="Line 775"/>
            <p:cNvSpPr>
              <a:spLocks noChangeShapeType="1"/>
            </p:cNvSpPr>
            <p:nvPr userDrawn="1"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572" name="Picture 157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48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</p:grpSp>
      <p:pic>
        <p:nvPicPr>
          <p:cNvPr id="799" name="Picture 79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Picture 157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96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8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CBD98E-9E55-4893-8318-F0A483A3D524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43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Option 1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8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1526F-3181-40A2-BA2D-B8874D3918E3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Freeform 69"/>
          <p:cNvSpPr>
            <a:spLocks/>
          </p:cNvSpPr>
          <p:nvPr/>
        </p:nvSpPr>
        <p:spPr bwMode="ltGray">
          <a:xfrm>
            <a:off x="7296827" y="1573214"/>
            <a:ext cx="4153259" cy="4138039"/>
          </a:xfrm>
          <a:custGeom>
            <a:avLst/>
            <a:gdLst>
              <a:gd name="T0" fmla="*/ 0 w 771"/>
              <a:gd name="T1" fmla="*/ 15 h 768"/>
              <a:gd name="T2" fmla="*/ 3 w 771"/>
              <a:gd name="T3" fmla="*/ 39 h 768"/>
              <a:gd name="T4" fmla="*/ 44 w 771"/>
              <a:gd name="T5" fmla="*/ 178 h 768"/>
              <a:gd name="T6" fmla="*/ 59 w 771"/>
              <a:gd name="T7" fmla="*/ 215 h 768"/>
              <a:gd name="T8" fmla="*/ 48 w 771"/>
              <a:gd name="T9" fmla="*/ 135 h 768"/>
              <a:gd name="T10" fmla="*/ 30 w 771"/>
              <a:gd name="T11" fmla="*/ 50 h 768"/>
              <a:gd name="T12" fmla="*/ 154 w 771"/>
              <a:gd name="T13" fmla="*/ 171 h 768"/>
              <a:gd name="T14" fmla="*/ 371 w 771"/>
              <a:gd name="T15" fmla="*/ 380 h 768"/>
              <a:gd name="T16" fmla="*/ 68 w 771"/>
              <a:gd name="T17" fmla="*/ 693 h 768"/>
              <a:gd name="T18" fmla="*/ 77 w 771"/>
              <a:gd name="T19" fmla="*/ 596 h 768"/>
              <a:gd name="T20" fmla="*/ 71 w 771"/>
              <a:gd name="T21" fmla="*/ 539 h 768"/>
              <a:gd name="T22" fmla="*/ 48 w 771"/>
              <a:gd name="T23" fmla="*/ 585 h 768"/>
              <a:gd name="T24" fmla="*/ 14 w 771"/>
              <a:gd name="T25" fmla="*/ 711 h 768"/>
              <a:gd name="T26" fmla="*/ 7 w 771"/>
              <a:gd name="T27" fmla="*/ 732 h 768"/>
              <a:gd name="T28" fmla="*/ 15 w 771"/>
              <a:gd name="T29" fmla="*/ 766 h 768"/>
              <a:gd name="T30" fmla="*/ 36 w 771"/>
              <a:gd name="T31" fmla="*/ 767 h 768"/>
              <a:gd name="T32" fmla="*/ 73 w 771"/>
              <a:gd name="T33" fmla="*/ 757 h 768"/>
              <a:gd name="T34" fmla="*/ 193 w 771"/>
              <a:gd name="T35" fmla="*/ 733 h 768"/>
              <a:gd name="T36" fmla="*/ 246 w 771"/>
              <a:gd name="T37" fmla="*/ 712 h 768"/>
              <a:gd name="T38" fmla="*/ 177 w 771"/>
              <a:gd name="T39" fmla="*/ 721 h 768"/>
              <a:gd name="T40" fmla="*/ 73 w 771"/>
              <a:gd name="T41" fmla="*/ 734 h 768"/>
              <a:gd name="T42" fmla="*/ 178 w 771"/>
              <a:gd name="T43" fmla="*/ 621 h 768"/>
              <a:gd name="T44" fmla="*/ 392 w 771"/>
              <a:gd name="T45" fmla="*/ 400 h 768"/>
              <a:gd name="T46" fmla="*/ 630 w 771"/>
              <a:gd name="T47" fmla="*/ 630 h 768"/>
              <a:gd name="T48" fmla="*/ 725 w 771"/>
              <a:gd name="T49" fmla="*/ 727 h 768"/>
              <a:gd name="T50" fmla="*/ 572 w 771"/>
              <a:gd name="T51" fmla="*/ 701 h 768"/>
              <a:gd name="T52" fmla="*/ 539 w 771"/>
              <a:gd name="T53" fmla="*/ 716 h 768"/>
              <a:gd name="T54" fmla="*/ 599 w 771"/>
              <a:gd name="T55" fmla="*/ 736 h 768"/>
              <a:gd name="T56" fmla="*/ 730 w 771"/>
              <a:gd name="T57" fmla="*/ 758 h 768"/>
              <a:gd name="T58" fmla="*/ 753 w 771"/>
              <a:gd name="T59" fmla="*/ 756 h 768"/>
              <a:gd name="T60" fmla="*/ 764 w 771"/>
              <a:gd name="T61" fmla="*/ 725 h 768"/>
              <a:gd name="T62" fmla="*/ 732 w 771"/>
              <a:gd name="T63" fmla="*/ 590 h 768"/>
              <a:gd name="T64" fmla="*/ 716 w 771"/>
              <a:gd name="T65" fmla="*/ 555 h 768"/>
              <a:gd name="T66" fmla="*/ 728 w 771"/>
              <a:gd name="T67" fmla="*/ 631 h 768"/>
              <a:gd name="T68" fmla="*/ 739 w 771"/>
              <a:gd name="T69" fmla="*/ 720 h 768"/>
              <a:gd name="T70" fmla="*/ 534 w 771"/>
              <a:gd name="T71" fmla="*/ 509 h 768"/>
              <a:gd name="T72" fmla="*/ 499 w 771"/>
              <a:gd name="T73" fmla="*/ 285 h 768"/>
              <a:gd name="T74" fmla="*/ 736 w 771"/>
              <a:gd name="T75" fmla="*/ 40 h 768"/>
              <a:gd name="T76" fmla="*/ 709 w 771"/>
              <a:gd name="T77" fmla="*/ 177 h 768"/>
              <a:gd name="T78" fmla="*/ 719 w 771"/>
              <a:gd name="T79" fmla="*/ 231 h 768"/>
              <a:gd name="T80" fmla="*/ 739 w 771"/>
              <a:gd name="T81" fmla="*/ 185 h 768"/>
              <a:gd name="T82" fmla="*/ 763 w 771"/>
              <a:gd name="T83" fmla="*/ 60 h 768"/>
              <a:gd name="T84" fmla="*/ 768 w 771"/>
              <a:gd name="T85" fmla="*/ 41 h 768"/>
              <a:gd name="T86" fmla="*/ 770 w 771"/>
              <a:gd name="T87" fmla="*/ 15 h 768"/>
              <a:gd name="T88" fmla="*/ 755 w 771"/>
              <a:gd name="T89" fmla="*/ 4 h 768"/>
              <a:gd name="T90" fmla="*/ 735 w 771"/>
              <a:gd name="T91" fmla="*/ 6 h 768"/>
              <a:gd name="T92" fmla="*/ 634 w 771"/>
              <a:gd name="T93" fmla="*/ 39 h 768"/>
              <a:gd name="T94" fmla="*/ 542 w 771"/>
              <a:gd name="T95" fmla="*/ 77 h 768"/>
              <a:gd name="T96" fmla="*/ 594 w 771"/>
              <a:gd name="T97" fmla="*/ 66 h 768"/>
              <a:gd name="T98" fmla="*/ 689 w 771"/>
              <a:gd name="T99" fmla="*/ 42 h 768"/>
              <a:gd name="T100" fmla="*/ 636 w 771"/>
              <a:gd name="T101" fmla="*/ 126 h 768"/>
              <a:gd name="T102" fmla="*/ 467 w 771"/>
              <a:gd name="T103" fmla="*/ 286 h 768"/>
              <a:gd name="T104" fmla="*/ 115 w 771"/>
              <a:gd name="T105" fmla="*/ 91 h 768"/>
              <a:gd name="T106" fmla="*/ 172 w 771"/>
              <a:gd name="T107" fmla="*/ 77 h 768"/>
              <a:gd name="T108" fmla="*/ 223 w 771"/>
              <a:gd name="T109" fmla="*/ 78 h 768"/>
              <a:gd name="T110" fmla="*/ 184 w 771"/>
              <a:gd name="T111" fmla="*/ 48 h 768"/>
              <a:gd name="T112" fmla="*/ 40 w 771"/>
              <a:gd name="T113" fmla="*/ 4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1" h="768">
                <a:moveTo>
                  <a:pt x="18" y="0"/>
                </a:moveTo>
                <a:cubicBezTo>
                  <a:pt x="17" y="0"/>
                  <a:pt x="16" y="0"/>
                  <a:pt x="14" y="1"/>
                </a:cubicBezTo>
                <a:cubicBezTo>
                  <a:pt x="12" y="1"/>
                  <a:pt x="9" y="2"/>
                  <a:pt x="7" y="4"/>
                </a:cubicBezTo>
                <a:cubicBezTo>
                  <a:pt x="5" y="6"/>
                  <a:pt x="3" y="8"/>
                  <a:pt x="1" y="11"/>
                </a:cubicBezTo>
                <a:cubicBezTo>
                  <a:pt x="1" y="13"/>
                  <a:pt x="1" y="14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3"/>
                  <a:pt x="1" y="27"/>
                  <a:pt x="1" y="30"/>
                </a:cubicBezTo>
                <a:cubicBezTo>
                  <a:pt x="1" y="31"/>
                  <a:pt x="2" y="33"/>
                  <a:pt x="2" y="35"/>
                </a:cubicBezTo>
                <a:cubicBezTo>
                  <a:pt x="2" y="36"/>
                  <a:pt x="2" y="37"/>
                  <a:pt x="3" y="39"/>
                </a:cubicBezTo>
                <a:cubicBezTo>
                  <a:pt x="5" y="48"/>
                  <a:pt x="9" y="58"/>
                  <a:pt x="13" y="67"/>
                </a:cubicBezTo>
                <a:cubicBezTo>
                  <a:pt x="16" y="76"/>
                  <a:pt x="18" y="85"/>
                  <a:pt x="20" y="95"/>
                </a:cubicBezTo>
                <a:cubicBezTo>
                  <a:pt x="22" y="104"/>
                  <a:pt x="26" y="113"/>
                  <a:pt x="29" y="122"/>
                </a:cubicBezTo>
                <a:cubicBezTo>
                  <a:pt x="31" y="131"/>
                  <a:pt x="34" y="140"/>
                  <a:pt x="36" y="150"/>
                </a:cubicBezTo>
                <a:cubicBezTo>
                  <a:pt x="39" y="159"/>
                  <a:pt x="41" y="168"/>
                  <a:pt x="44" y="178"/>
                </a:cubicBezTo>
                <a:cubicBezTo>
                  <a:pt x="47" y="187"/>
                  <a:pt x="50" y="196"/>
                  <a:pt x="54" y="205"/>
                </a:cubicBezTo>
                <a:cubicBezTo>
                  <a:pt x="55" y="207"/>
                  <a:pt x="56" y="209"/>
                  <a:pt x="57" y="211"/>
                </a:cubicBezTo>
                <a:cubicBezTo>
                  <a:pt x="58" y="213"/>
                  <a:pt x="58" y="213"/>
                  <a:pt x="58" y="213"/>
                </a:cubicBezTo>
                <a:cubicBezTo>
                  <a:pt x="58" y="214"/>
                  <a:pt x="58" y="214"/>
                  <a:pt x="59" y="215"/>
                </a:cubicBezTo>
                <a:cubicBezTo>
                  <a:pt x="59" y="215"/>
                  <a:pt x="59" y="215"/>
                  <a:pt x="59" y="215"/>
                </a:cubicBezTo>
                <a:cubicBezTo>
                  <a:pt x="60" y="215"/>
                  <a:pt x="60" y="215"/>
                  <a:pt x="61" y="215"/>
                </a:cubicBezTo>
                <a:cubicBezTo>
                  <a:pt x="63" y="214"/>
                  <a:pt x="65" y="213"/>
                  <a:pt x="65" y="212"/>
                </a:cubicBezTo>
                <a:cubicBezTo>
                  <a:pt x="61" y="195"/>
                  <a:pt x="55" y="179"/>
                  <a:pt x="53" y="161"/>
                </a:cubicBezTo>
                <a:cubicBezTo>
                  <a:pt x="52" y="157"/>
                  <a:pt x="52" y="153"/>
                  <a:pt x="51" y="148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47" y="126"/>
                  <a:pt x="44" y="117"/>
                  <a:pt x="42" y="108"/>
                </a:cubicBezTo>
                <a:cubicBezTo>
                  <a:pt x="40" y="99"/>
                  <a:pt x="38" y="91"/>
                  <a:pt x="36" y="82"/>
                </a:cubicBezTo>
                <a:cubicBezTo>
                  <a:pt x="35" y="77"/>
                  <a:pt x="34" y="73"/>
                  <a:pt x="33" y="68"/>
                </a:cubicBezTo>
                <a:cubicBezTo>
                  <a:pt x="32" y="64"/>
                  <a:pt x="31" y="57"/>
                  <a:pt x="30" y="52"/>
                </a:cubicBezTo>
                <a:cubicBezTo>
                  <a:pt x="30" y="51"/>
                  <a:pt x="30" y="51"/>
                  <a:pt x="30" y="50"/>
                </a:cubicBezTo>
                <a:cubicBezTo>
                  <a:pt x="31" y="51"/>
                  <a:pt x="31" y="52"/>
                  <a:pt x="32" y="52"/>
                </a:cubicBezTo>
                <a:cubicBezTo>
                  <a:pt x="45" y="66"/>
                  <a:pt x="58" y="80"/>
                  <a:pt x="72" y="93"/>
                </a:cubicBezTo>
                <a:cubicBezTo>
                  <a:pt x="78" y="100"/>
                  <a:pt x="85" y="106"/>
                  <a:pt x="92" y="112"/>
                </a:cubicBezTo>
                <a:cubicBezTo>
                  <a:pt x="103" y="122"/>
                  <a:pt x="113" y="132"/>
                  <a:pt x="123" y="141"/>
                </a:cubicBezTo>
                <a:cubicBezTo>
                  <a:pt x="134" y="151"/>
                  <a:pt x="144" y="161"/>
                  <a:pt x="154" y="171"/>
                </a:cubicBezTo>
                <a:cubicBezTo>
                  <a:pt x="165" y="180"/>
                  <a:pt x="175" y="190"/>
                  <a:pt x="185" y="199"/>
                </a:cubicBezTo>
                <a:cubicBezTo>
                  <a:pt x="209" y="222"/>
                  <a:pt x="232" y="245"/>
                  <a:pt x="255" y="268"/>
                </a:cubicBezTo>
                <a:cubicBezTo>
                  <a:pt x="285" y="297"/>
                  <a:pt x="315" y="326"/>
                  <a:pt x="345" y="356"/>
                </a:cubicBezTo>
                <a:cubicBezTo>
                  <a:pt x="352" y="362"/>
                  <a:pt x="359" y="369"/>
                  <a:pt x="366" y="376"/>
                </a:cubicBezTo>
                <a:cubicBezTo>
                  <a:pt x="367" y="377"/>
                  <a:pt x="369" y="379"/>
                  <a:pt x="371" y="380"/>
                </a:cubicBezTo>
                <a:cubicBezTo>
                  <a:pt x="344" y="406"/>
                  <a:pt x="317" y="433"/>
                  <a:pt x="291" y="459"/>
                </a:cubicBezTo>
                <a:cubicBezTo>
                  <a:pt x="267" y="483"/>
                  <a:pt x="244" y="506"/>
                  <a:pt x="222" y="530"/>
                </a:cubicBezTo>
                <a:cubicBezTo>
                  <a:pt x="201" y="552"/>
                  <a:pt x="180" y="573"/>
                  <a:pt x="160" y="595"/>
                </a:cubicBezTo>
                <a:cubicBezTo>
                  <a:pt x="139" y="617"/>
                  <a:pt x="119" y="639"/>
                  <a:pt x="98" y="660"/>
                </a:cubicBezTo>
                <a:cubicBezTo>
                  <a:pt x="88" y="671"/>
                  <a:pt x="78" y="682"/>
                  <a:pt x="68" y="693"/>
                </a:cubicBezTo>
                <a:cubicBezTo>
                  <a:pt x="60" y="701"/>
                  <a:pt x="52" y="710"/>
                  <a:pt x="44" y="719"/>
                </a:cubicBezTo>
                <a:cubicBezTo>
                  <a:pt x="45" y="716"/>
                  <a:pt x="45" y="716"/>
                  <a:pt x="45" y="716"/>
                </a:cubicBezTo>
                <a:cubicBezTo>
                  <a:pt x="49" y="702"/>
                  <a:pt x="53" y="688"/>
                  <a:pt x="57" y="673"/>
                </a:cubicBezTo>
                <a:cubicBezTo>
                  <a:pt x="67" y="635"/>
                  <a:pt x="67" y="635"/>
                  <a:pt x="67" y="635"/>
                </a:cubicBezTo>
                <a:cubicBezTo>
                  <a:pt x="71" y="622"/>
                  <a:pt x="74" y="609"/>
                  <a:pt x="77" y="596"/>
                </a:cubicBezTo>
                <a:cubicBezTo>
                  <a:pt x="82" y="576"/>
                  <a:pt x="82" y="576"/>
                  <a:pt x="82" y="576"/>
                </a:cubicBezTo>
                <a:cubicBezTo>
                  <a:pt x="84" y="569"/>
                  <a:pt x="86" y="562"/>
                  <a:pt x="86" y="554"/>
                </a:cubicBezTo>
                <a:cubicBezTo>
                  <a:pt x="86" y="552"/>
                  <a:pt x="86" y="550"/>
                  <a:pt x="84" y="547"/>
                </a:cubicBezTo>
                <a:cubicBezTo>
                  <a:pt x="82" y="546"/>
                  <a:pt x="80" y="544"/>
                  <a:pt x="78" y="542"/>
                </a:cubicBezTo>
                <a:cubicBezTo>
                  <a:pt x="76" y="541"/>
                  <a:pt x="74" y="540"/>
                  <a:pt x="71" y="539"/>
                </a:cubicBezTo>
                <a:cubicBezTo>
                  <a:pt x="71" y="539"/>
                  <a:pt x="70" y="539"/>
                  <a:pt x="69" y="539"/>
                </a:cubicBezTo>
                <a:cubicBezTo>
                  <a:pt x="67" y="539"/>
                  <a:pt x="66" y="540"/>
                  <a:pt x="65" y="541"/>
                </a:cubicBezTo>
                <a:cubicBezTo>
                  <a:pt x="62" y="543"/>
                  <a:pt x="61" y="546"/>
                  <a:pt x="60" y="549"/>
                </a:cubicBezTo>
                <a:cubicBezTo>
                  <a:pt x="57" y="557"/>
                  <a:pt x="53" y="565"/>
                  <a:pt x="51" y="573"/>
                </a:cubicBezTo>
                <a:cubicBezTo>
                  <a:pt x="50" y="577"/>
                  <a:pt x="49" y="581"/>
                  <a:pt x="48" y="585"/>
                </a:cubicBezTo>
                <a:cubicBezTo>
                  <a:pt x="43" y="604"/>
                  <a:pt x="43" y="604"/>
                  <a:pt x="43" y="604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34" y="641"/>
                  <a:pt x="34" y="641"/>
                  <a:pt x="34" y="641"/>
                </a:cubicBezTo>
                <a:cubicBezTo>
                  <a:pt x="30" y="655"/>
                  <a:pt x="26" y="669"/>
                  <a:pt x="22" y="683"/>
                </a:cubicBezTo>
                <a:cubicBezTo>
                  <a:pt x="14" y="711"/>
                  <a:pt x="14" y="711"/>
                  <a:pt x="14" y="711"/>
                </a:cubicBezTo>
                <a:cubicBezTo>
                  <a:pt x="13" y="714"/>
                  <a:pt x="13" y="714"/>
                  <a:pt x="13" y="714"/>
                </a:cubicBezTo>
                <a:cubicBezTo>
                  <a:pt x="12" y="717"/>
                  <a:pt x="12" y="717"/>
                  <a:pt x="12" y="717"/>
                </a:cubicBezTo>
                <a:cubicBezTo>
                  <a:pt x="11" y="720"/>
                  <a:pt x="10" y="722"/>
                  <a:pt x="9" y="725"/>
                </a:cubicBezTo>
                <a:cubicBezTo>
                  <a:pt x="8" y="728"/>
                  <a:pt x="8" y="728"/>
                  <a:pt x="8" y="728"/>
                </a:cubicBezTo>
                <a:cubicBezTo>
                  <a:pt x="7" y="732"/>
                  <a:pt x="7" y="732"/>
                  <a:pt x="7" y="732"/>
                </a:cubicBezTo>
                <a:cubicBezTo>
                  <a:pt x="7" y="736"/>
                  <a:pt x="6" y="739"/>
                  <a:pt x="5" y="743"/>
                </a:cubicBezTo>
                <a:cubicBezTo>
                  <a:pt x="5" y="746"/>
                  <a:pt x="5" y="749"/>
                  <a:pt x="5" y="752"/>
                </a:cubicBezTo>
                <a:cubicBezTo>
                  <a:pt x="5" y="754"/>
                  <a:pt x="6" y="755"/>
                  <a:pt x="6" y="757"/>
                </a:cubicBezTo>
                <a:cubicBezTo>
                  <a:pt x="6" y="758"/>
                  <a:pt x="7" y="759"/>
                  <a:pt x="8" y="761"/>
                </a:cubicBezTo>
                <a:cubicBezTo>
                  <a:pt x="9" y="763"/>
                  <a:pt x="12" y="765"/>
                  <a:pt x="15" y="766"/>
                </a:cubicBezTo>
                <a:cubicBezTo>
                  <a:pt x="16" y="767"/>
                  <a:pt x="17" y="767"/>
                  <a:pt x="19" y="768"/>
                </a:cubicBezTo>
                <a:cubicBezTo>
                  <a:pt x="20" y="768"/>
                  <a:pt x="22" y="768"/>
                  <a:pt x="23" y="768"/>
                </a:cubicBezTo>
                <a:cubicBezTo>
                  <a:pt x="24" y="768"/>
                  <a:pt x="25" y="768"/>
                  <a:pt x="26" y="768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30" y="768"/>
                  <a:pt x="33" y="768"/>
                  <a:pt x="36" y="767"/>
                </a:cubicBezTo>
                <a:cubicBezTo>
                  <a:pt x="37" y="767"/>
                  <a:pt x="38" y="767"/>
                  <a:pt x="39" y="767"/>
                </a:cubicBezTo>
                <a:cubicBezTo>
                  <a:pt x="41" y="767"/>
                  <a:pt x="41" y="767"/>
                  <a:pt x="41" y="767"/>
                </a:cubicBezTo>
                <a:cubicBezTo>
                  <a:pt x="42" y="766"/>
                  <a:pt x="43" y="766"/>
                  <a:pt x="45" y="766"/>
                </a:cubicBezTo>
                <a:cubicBezTo>
                  <a:pt x="49" y="765"/>
                  <a:pt x="54" y="764"/>
                  <a:pt x="59" y="762"/>
                </a:cubicBezTo>
                <a:cubicBezTo>
                  <a:pt x="64" y="760"/>
                  <a:pt x="68" y="758"/>
                  <a:pt x="73" y="757"/>
                </a:cubicBezTo>
                <a:cubicBezTo>
                  <a:pt x="78" y="755"/>
                  <a:pt x="83" y="753"/>
                  <a:pt x="88" y="752"/>
                </a:cubicBezTo>
                <a:cubicBezTo>
                  <a:pt x="98" y="749"/>
                  <a:pt x="108" y="748"/>
                  <a:pt x="118" y="747"/>
                </a:cubicBezTo>
                <a:cubicBezTo>
                  <a:pt x="128" y="746"/>
                  <a:pt x="137" y="743"/>
                  <a:pt x="147" y="742"/>
                </a:cubicBezTo>
                <a:cubicBezTo>
                  <a:pt x="158" y="740"/>
                  <a:pt x="168" y="738"/>
                  <a:pt x="178" y="736"/>
                </a:cubicBezTo>
                <a:cubicBezTo>
                  <a:pt x="183" y="735"/>
                  <a:pt x="188" y="734"/>
                  <a:pt x="193" y="733"/>
                </a:cubicBezTo>
                <a:cubicBezTo>
                  <a:pt x="198" y="731"/>
                  <a:pt x="203" y="730"/>
                  <a:pt x="207" y="728"/>
                </a:cubicBezTo>
                <a:cubicBezTo>
                  <a:pt x="217" y="725"/>
                  <a:pt x="227" y="722"/>
                  <a:pt x="236" y="717"/>
                </a:cubicBezTo>
                <a:cubicBezTo>
                  <a:pt x="238" y="716"/>
                  <a:pt x="240" y="715"/>
                  <a:pt x="242" y="713"/>
                </a:cubicBezTo>
                <a:cubicBezTo>
                  <a:pt x="244" y="712"/>
                  <a:pt x="244" y="712"/>
                  <a:pt x="244" y="712"/>
                </a:cubicBezTo>
                <a:cubicBezTo>
                  <a:pt x="244" y="712"/>
                  <a:pt x="245" y="712"/>
                  <a:pt x="246" y="712"/>
                </a:cubicBezTo>
                <a:cubicBezTo>
                  <a:pt x="246" y="711"/>
                  <a:pt x="246" y="710"/>
                  <a:pt x="245" y="709"/>
                </a:cubicBezTo>
                <a:cubicBezTo>
                  <a:pt x="245" y="707"/>
                  <a:pt x="243" y="706"/>
                  <a:pt x="243" y="706"/>
                </a:cubicBezTo>
                <a:cubicBezTo>
                  <a:pt x="242" y="706"/>
                  <a:pt x="242" y="706"/>
                  <a:pt x="242" y="706"/>
                </a:cubicBezTo>
                <a:cubicBezTo>
                  <a:pt x="226" y="712"/>
                  <a:pt x="209" y="718"/>
                  <a:pt x="191" y="720"/>
                </a:cubicBezTo>
                <a:cubicBezTo>
                  <a:pt x="186" y="720"/>
                  <a:pt x="182" y="720"/>
                  <a:pt x="177" y="721"/>
                </a:cubicBezTo>
                <a:cubicBezTo>
                  <a:pt x="172" y="722"/>
                  <a:pt x="168" y="722"/>
                  <a:pt x="163" y="723"/>
                </a:cubicBezTo>
                <a:cubicBezTo>
                  <a:pt x="154" y="724"/>
                  <a:pt x="144" y="725"/>
                  <a:pt x="135" y="727"/>
                </a:cubicBezTo>
                <a:cubicBezTo>
                  <a:pt x="125" y="728"/>
                  <a:pt x="116" y="729"/>
                  <a:pt x="106" y="730"/>
                </a:cubicBezTo>
                <a:cubicBezTo>
                  <a:pt x="92" y="731"/>
                  <a:pt x="92" y="731"/>
                  <a:pt x="92" y="731"/>
                </a:cubicBezTo>
                <a:cubicBezTo>
                  <a:pt x="87" y="732"/>
                  <a:pt x="80" y="733"/>
                  <a:pt x="73" y="734"/>
                </a:cubicBezTo>
                <a:cubicBezTo>
                  <a:pt x="72" y="734"/>
                  <a:pt x="70" y="734"/>
                  <a:pt x="69" y="734"/>
                </a:cubicBezTo>
                <a:cubicBezTo>
                  <a:pt x="79" y="725"/>
                  <a:pt x="90" y="715"/>
                  <a:pt x="100" y="704"/>
                </a:cubicBezTo>
                <a:cubicBezTo>
                  <a:pt x="106" y="697"/>
                  <a:pt x="113" y="690"/>
                  <a:pt x="119" y="683"/>
                </a:cubicBezTo>
                <a:cubicBezTo>
                  <a:pt x="129" y="673"/>
                  <a:pt x="139" y="662"/>
                  <a:pt x="149" y="652"/>
                </a:cubicBezTo>
                <a:cubicBezTo>
                  <a:pt x="159" y="642"/>
                  <a:pt x="168" y="631"/>
                  <a:pt x="178" y="621"/>
                </a:cubicBezTo>
                <a:cubicBezTo>
                  <a:pt x="188" y="610"/>
                  <a:pt x="198" y="600"/>
                  <a:pt x="207" y="590"/>
                </a:cubicBezTo>
                <a:cubicBezTo>
                  <a:pt x="230" y="566"/>
                  <a:pt x="253" y="542"/>
                  <a:pt x="276" y="519"/>
                </a:cubicBezTo>
                <a:cubicBezTo>
                  <a:pt x="306" y="488"/>
                  <a:pt x="336" y="458"/>
                  <a:pt x="366" y="428"/>
                </a:cubicBezTo>
                <a:cubicBezTo>
                  <a:pt x="372" y="421"/>
                  <a:pt x="379" y="414"/>
                  <a:pt x="386" y="407"/>
                </a:cubicBezTo>
                <a:cubicBezTo>
                  <a:pt x="388" y="405"/>
                  <a:pt x="390" y="402"/>
                  <a:pt x="392" y="400"/>
                </a:cubicBezTo>
                <a:cubicBezTo>
                  <a:pt x="407" y="414"/>
                  <a:pt x="421" y="428"/>
                  <a:pt x="436" y="441"/>
                </a:cubicBezTo>
                <a:cubicBezTo>
                  <a:pt x="453" y="457"/>
                  <a:pt x="470" y="472"/>
                  <a:pt x="486" y="487"/>
                </a:cubicBezTo>
                <a:cubicBezTo>
                  <a:pt x="503" y="503"/>
                  <a:pt x="518" y="519"/>
                  <a:pt x="533" y="536"/>
                </a:cubicBezTo>
                <a:cubicBezTo>
                  <a:pt x="549" y="552"/>
                  <a:pt x="566" y="567"/>
                  <a:pt x="582" y="582"/>
                </a:cubicBezTo>
                <a:cubicBezTo>
                  <a:pt x="598" y="598"/>
                  <a:pt x="614" y="614"/>
                  <a:pt x="630" y="630"/>
                </a:cubicBezTo>
                <a:cubicBezTo>
                  <a:pt x="646" y="646"/>
                  <a:pt x="663" y="662"/>
                  <a:pt x="679" y="677"/>
                </a:cubicBezTo>
                <a:cubicBezTo>
                  <a:pt x="696" y="692"/>
                  <a:pt x="712" y="708"/>
                  <a:pt x="729" y="723"/>
                </a:cubicBezTo>
                <a:cubicBezTo>
                  <a:pt x="732" y="725"/>
                  <a:pt x="735" y="727"/>
                  <a:pt x="737" y="729"/>
                </a:cubicBezTo>
                <a:cubicBezTo>
                  <a:pt x="736" y="729"/>
                  <a:pt x="736" y="729"/>
                  <a:pt x="736" y="729"/>
                </a:cubicBezTo>
                <a:cubicBezTo>
                  <a:pt x="733" y="728"/>
                  <a:pt x="729" y="728"/>
                  <a:pt x="725" y="727"/>
                </a:cubicBezTo>
                <a:cubicBezTo>
                  <a:pt x="717" y="725"/>
                  <a:pt x="709" y="723"/>
                  <a:pt x="700" y="721"/>
                </a:cubicBezTo>
                <a:cubicBezTo>
                  <a:pt x="687" y="718"/>
                  <a:pt x="674" y="716"/>
                  <a:pt x="661" y="714"/>
                </a:cubicBezTo>
                <a:cubicBezTo>
                  <a:pt x="649" y="712"/>
                  <a:pt x="637" y="710"/>
                  <a:pt x="625" y="708"/>
                </a:cubicBezTo>
                <a:cubicBezTo>
                  <a:pt x="613" y="707"/>
                  <a:pt x="602" y="705"/>
                  <a:pt x="590" y="703"/>
                </a:cubicBezTo>
                <a:cubicBezTo>
                  <a:pt x="572" y="701"/>
                  <a:pt x="572" y="701"/>
                  <a:pt x="572" y="701"/>
                </a:cubicBezTo>
                <a:cubicBezTo>
                  <a:pt x="567" y="700"/>
                  <a:pt x="561" y="699"/>
                  <a:pt x="556" y="699"/>
                </a:cubicBezTo>
                <a:cubicBezTo>
                  <a:pt x="555" y="699"/>
                  <a:pt x="553" y="699"/>
                  <a:pt x="552" y="700"/>
                </a:cubicBezTo>
                <a:cubicBezTo>
                  <a:pt x="550" y="700"/>
                  <a:pt x="547" y="700"/>
                  <a:pt x="545" y="703"/>
                </a:cubicBezTo>
                <a:cubicBezTo>
                  <a:pt x="544" y="705"/>
                  <a:pt x="543" y="707"/>
                  <a:pt x="541" y="709"/>
                </a:cubicBezTo>
                <a:cubicBezTo>
                  <a:pt x="540" y="711"/>
                  <a:pt x="539" y="714"/>
                  <a:pt x="539" y="716"/>
                </a:cubicBezTo>
                <a:cubicBezTo>
                  <a:pt x="539" y="719"/>
                  <a:pt x="540" y="721"/>
                  <a:pt x="541" y="722"/>
                </a:cubicBezTo>
                <a:cubicBezTo>
                  <a:pt x="543" y="725"/>
                  <a:pt x="546" y="726"/>
                  <a:pt x="548" y="727"/>
                </a:cubicBezTo>
                <a:cubicBezTo>
                  <a:pt x="556" y="729"/>
                  <a:pt x="563" y="731"/>
                  <a:pt x="571" y="732"/>
                </a:cubicBezTo>
                <a:cubicBezTo>
                  <a:pt x="575" y="733"/>
                  <a:pt x="578" y="733"/>
                  <a:pt x="582" y="734"/>
                </a:cubicBezTo>
                <a:cubicBezTo>
                  <a:pt x="599" y="736"/>
                  <a:pt x="599" y="736"/>
                  <a:pt x="599" y="736"/>
                </a:cubicBezTo>
                <a:cubicBezTo>
                  <a:pt x="617" y="738"/>
                  <a:pt x="617" y="738"/>
                  <a:pt x="617" y="738"/>
                </a:cubicBezTo>
                <a:cubicBezTo>
                  <a:pt x="634" y="741"/>
                  <a:pt x="634" y="741"/>
                  <a:pt x="634" y="741"/>
                </a:cubicBezTo>
                <a:cubicBezTo>
                  <a:pt x="647" y="743"/>
                  <a:pt x="660" y="745"/>
                  <a:pt x="673" y="748"/>
                </a:cubicBezTo>
                <a:cubicBezTo>
                  <a:pt x="723" y="757"/>
                  <a:pt x="723" y="757"/>
                  <a:pt x="723" y="757"/>
                </a:cubicBezTo>
                <a:cubicBezTo>
                  <a:pt x="725" y="758"/>
                  <a:pt x="727" y="758"/>
                  <a:pt x="730" y="758"/>
                </a:cubicBezTo>
                <a:cubicBezTo>
                  <a:pt x="731" y="758"/>
                  <a:pt x="732" y="758"/>
                  <a:pt x="733" y="759"/>
                </a:cubicBezTo>
                <a:cubicBezTo>
                  <a:pt x="734" y="759"/>
                  <a:pt x="734" y="759"/>
                  <a:pt x="734" y="759"/>
                </a:cubicBezTo>
                <a:cubicBezTo>
                  <a:pt x="735" y="759"/>
                  <a:pt x="736" y="759"/>
                  <a:pt x="737" y="759"/>
                </a:cubicBezTo>
                <a:cubicBezTo>
                  <a:pt x="738" y="759"/>
                  <a:pt x="738" y="759"/>
                  <a:pt x="739" y="759"/>
                </a:cubicBezTo>
                <a:cubicBezTo>
                  <a:pt x="744" y="759"/>
                  <a:pt x="749" y="758"/>
                  <a:pt x="753" y="756"/>
                </a:cubicBezTo>
                <a:cubicBezTo>
                  <a:pt x="756" y="755"/>
                  <a:pt x="759" y="752"/>
                  <a:pt x="761" y="749"/>
                </a:cubicBezTo>
                <a:cubicBezTo>
                  <a:pt x="763" y="746"/>
                  <a:pt x="764" y="743"/>
                  <a:pt x="764" y="739"/>
                </a:cubicBezTo>
                <a:cubicBezTo>
                  <a:pt x="764" y="737"/>
                  <a:pt x="765" y="734"/>
                  <a:pt x="765" y="731"/>
                </a:cubicBezTo>
                <a:cubicBezTo>
                  <a:pt x="765" y="730"/>
                  <a:pt x="765" y="729"/>
                  <a:pt x="764" y="728"/>
                </a:cubicBezTo>
                <a:cubicBezTo>
                  <a:pt x="764" y="727"/>
                  <a:pt x="764" y="726"/>
                  <a:pt x="764" y="725"/>
                </a:cubicBezTo>
                <a:cubicBezTo>
                  <a:pt x="763" y="715"/>
                  <a:pt x="760" y="706"/>
                  <a:pt x="758" y="697"/>
                </a:cubicBezTo>
                <a:cubicBezTo>
                  <a:pt x="756" y="688"/>
                  <a:pt x="755" y="679"/>
                  <a:pt x="754" y="670"/>
                </a:cubicBezTo>
                <a:cubicBezTo>
                  <a:pt x="753" y="661"/>
                  <a:pt x="750" y="652"/>
                  <a:pt x="747" y="643"/>
                </a:cubicBezTo>
                <a:cubicBezTo>
                  <a:pt x="745" y="634"/>
                  <a:pt x="743" y="625"/>
                  <a:pt x="740" y="616"/>
                </a:cubicBezTo>
                <a:cubicBezTo>
                  <a:pt x="738" y="607"/>
                  <a:pt x="735" y="599"/>
                  <a:pt x="732" y="590"/>
                </a:cubicBezTo>
                <a:cubicBezTo>
                  <a:pt x="729" y="581"/>
                  <a:pt x="726" y="573"/>
                  <a:pt x="721" y="564"/>
                </a:cubicBezTo>
                <a:cubicBezTo>
                  <a:pt x="720" y="562"/>
                  <a:pt x="719" y="560"/>
                  <a:pt x="718" y="558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7" y="556"/>
                  <a:pt x="717" y="555"/>
                  <a:pt x="717" y="555"/>
                </a:cubicBezTo>
                <a:cubicBezTo>
                  <a:pt x="717" y="555"/>
                  <a:pt x="717" y="555"/>
                  <a:pt x="716" y="555"/>
                </a:cubicBezTo>
                <a:cubicBezTo>
                  <a:pt x="716" y="555"/>
                  <a:pt x="715" y="555"/>
                  <a:pt x="714" y="555"/>
                </a:cubicBezTo>
                <a:cubicBezTo>
                  <a:pt x="712" y="556"/>
                  <a:pt x="710" y="557"/>
                  <a:pt x="711" y="558"/>
                </a:cubicBezTo>
                <a:cubicBezTo>
                  <a:pt x="715" y="574"/>
                  <a:pt x="721" y="589"/>
                  <a:pt x="724" y="606"/>
                </a:cubicBezTo>
                <a:cubicBezTo>
                  <a:pt x="724" y="610"/>
                  <a:pt x="725" y="614"/>
                  <a:pt x="726" y="618"/>
                </a:cubicBezTo>
                <a:cubicBezTo>
                  <a:pt x="728" y="631"/>
                  <a:pt x="728" y="631"/>
                  <a:pt x="728" y="631"/>
                </a:cubicBezTo>
                <a:cubicBezTo>
                  <a:pt x="730" y="639"/>
                  <a:pt x="732" y="647"/>
                  <a:pt x="733" y="655"/>
                </a:cubicBezTo>
                <a:cubicBezTo>
                  <a:pt x="734" y="664"/>
                  <a:pt x="736" y="672"/>
                  <a:pt x="737" y="680"/>
                </a:cubicBezTo>
                <a:cubicBezTo>
                  <a:pt x="737" y="685"/>
                  <a:pt x="738" y="689"/>
                  <a:pt x="738" y="693"/>
                </a:cubicBezTo>
                <a:cubicBezTo>
                  <a:pt x="738" y="697"/>
                  <a:pt x="738" y="704"/>
                  <a:pt x="739" y="709"/>
                </a:cubicBezTo>
                <a:cubicBezTo>
                  <a:pt x="739" y="713"/>
                  <a:pt x="739" y="717"/>
                  <a:pt x="739" y="720"/>
                </a:cubicBezTo>
                <a:cubicBezTo>
                  <a:pt x="714" y="696"/>
                  <a:pt x="689" y="672"/>
                  <a:pt x="665" y="646"/>
                </a:cubicBezTo>
                <a:cubicBezTo>
                  <a:pt x="658" y="638"/>
                  <a:pt x="651" y="630"/>
                  <a:pt x="644" y="623"/>
                </a:cubicBezTo>
                <a:cubicBezTo>
                  <a:pt x="636" y="615"/>
                  <a:pt x="629" y="607"/>
                  <a:pt x="622" y="600"/>
                </a:cubicBezTo>
                <a:cubicBezTo>
                  <a:pt x="607" y="585"/>
                  <a:pt x="592" y="570"/>
                  <a:pt x="578" y="555"/>
                </a:cubicBezTo>
                <a:cubicBezTo>
                  <a:pt x="563" y="540"/>
                  <a:pt x="549" y="524"/>
                  <a:pt x="534" y="509"/>
                </a:cubicBezTo>
                <a:cubicBezTo>
                  <a:pt x="527" y="501"/>
                  <a:pt x="519" y="493"/>
                  <a:pt x="512" y="486"/>
                </a:cubicBezTo>
                <a:cubicBezTo>
                  <a:pt x="505" y="478"/>
                  <a:pt x="495" y="466"/>
                  <a:pt x="485" y="456"/>
                </a:cubicBezTo>
                <a:cubicBezTo>
                  <a:pt x="459" y="428"/>
                  <a:pt x="436" y="406"/>
                  <a:pt x="411" y="380"/>
                </a:cubicBezTo>
                <a:cubicBezTo>
                  <a:pt x="424" y="365"/>
                  <a:pt x="438" y="350"/>
                  <a:pt x="452" y="336"/>
                </a:cubicBezTo>
                <a:cubicBezTo>
                  <a:pt x="468" y="319"/>
                  <a:pt x="483" y="301"/>
                  <a:pt x="499" y="285"/>
                </a:cubicBezTo>
                <a:cubicBezTo>
                  <a:pt x="514" y="268"/>
                  <a:pt x="531" y="253"/>
                  <a:pt x="547" y="237"/>
                </a:cubicBezTo>
                <a:cubicBezTo>
                  <a:pt x="564" y="222"/>
                  <a:pt x="579" y="205"/>
                  <a:pt x="595" y="188"/>
                </a:cubicBezTo>
                <a:cubicBezTo>
                  <a:pt x="611" y="172"/>
                  <a:pt x="627" y="156"/>
                  <a:pt x="643" y="139"/>
                </a:cubicBezTo>
                <a:cubicBezTo>
                  <a:pt x="659" y="123"/>
                  <a:pt x="675" y="106"/>
                  <a:pt x="691" y="90"/>
                </a:cubicBezTo>
                <a:cubicBezTo>
                  <a:pt x="706" y="73"/>
                  <a:pt x="721" y="57"/>
                  <a:pt x="736" y="40"/>
                </a:cubicBezTo>
                <a:cubicBezTo>
                  <a:pt x="735" y="42"/>
                  <a:pt x="735" y="42"/>
                  <a:pt x="735" y="43"/>
                </a:cubicBezTo>
                <a:cubicBezTo>
                  <a:pt x="732" y="57"/>
                  <a:pt x="732" y="57"/>
                  <a:pt x="732" y="57"/>
                </a:cubicBezTo>
                <a:cubicBezTo>
                  <a:pt x="728" y="71"/>
                  <a:pt x="725" y="85"/>
                  <a:pt x="723" y="99"/>
                </a:cubicBezTo>
                <a:cubicBezTo>
                  <a:pt x="715" y="138"/>
                  <a:pt x="715" y="138"/>
                  <a:pt x="715" y="138"/>
                </a:cubicBezTo>
                <a:cubicBezTo>
                  <a:pt x="713" y="151"/>
                  <a:pt x="711" y="164"/>
                  <a:pt x="709" y="177"/>
                </a:cubicBezTo>
                <a:cubicBezTo>
                  <a:pt x="706" y="196"/>
                  <a:pt x="706" y="196"/>
                  <a:pt x="706" y="196"/>
                </a:cubicBezTo>
                <a:cubicBezTo>
                  <a:pt x="704" y="203"/>
                  <a:pt x="703" y="210"/>
                  <a:pt x="703" y="218"/>
                </a:cubicBezTo>
                <a:cubicBezTo>
                  <a:pt x="703" y="220"/>
                  <a:pt x="703" y="222"/>
                  <a:pt x="706" y="225"/>
                </a:cubicBezTo>
                <a:cubicBezTo>
                  <a:pt x="708" y="226"/>
                  <a:pt x="710" y="228"/>
                  <a:pt x="713" y="229"/>
                </a:cubicBezTo>
                <a:cubicBezTo>
                  <a:pt x="714" y="230"/>
                  <a:pt x="717" y="231"/>
                  <a:pt x="719" y="231"/>
                </a:cubicBezTo>
                <a:cubicBezTo>
                  <a:pt x="720" y="232"/>
                  <a:pt x="720" y="232"/>
                  <a:pt x="720" y="232"/>
                </a:cubicBezTo>
                <a:cubicBezTo>
                  <a:pt x="723" y="232"/>
                  <a:pt x="724" y="231"/>
                  <a:pt x="725" y="230"/>
                </a:cubicBezTo>
                <a:cubicBezTo>
                  <a:pt x="728" y="227"/>
                  <a:pt x="729" y="224"/>
                  <a:pt x="730" y="221"/>
                </a:cubicBezTo>
                <a:cubicBezTo>
                  <a:pt x="733" y="213"/>
                  <a:pt x="735" y="205"/>
                  <a:pt x="737" y="197"/>
                </a:cubicBezTo>
                <a:cubicBezTo>
                  <a:pt x="738" y="193"/>
                  <a:pt x="738" y="189"/>
                  <a:pt x="739" y="185"/>
                </a:cubicBezTo>
                <a:cubicBezTo>
                  <a:pt x="742" y="166"/>
                  <a:pt x="742" y="166"/>
                  <a:pt x="742" y="166"/>
                </a:cubicBezTo>
                <a:cubicBezTo>
                  <a:pt x="745" y="148"/>
                  <a:pt x="745" y="148"/>
                  <a:pt x="745" y="148"/>
                </a:cubicBezTo>
                <a:cubicBezTo>
                  <a:pt x="748" y="129"/>
                  <a:pt x="748" y="129"/>
                  <a:pt x="748" y="129"/>
                </a:cubicBezTo>
                <a:cubicBezTo>
                  <a:pt x="751" y="115"/>
                  <a:pt x="754" y="101"/>
                  <a:pt x="757" y="87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65" y="53"/>
                  <a:pt x="765" y="53"/>
                  <a:pt x="765" y="53"/>
                </a:cubicBezTo>
                <a:cubicBezTo>
                  <a:pt x="765" y="49"/>
                  <a:pt x="765" y="49"/>
                  <a:pt x="765" y="49"/>
                </a:cubicBezTo>
                <a:cubicBezTo>
                  <a:pt x="766" y="48"/>
                  <a:pt x="765" y="49"/>
                  <a:pt x="766" y="47"/>
                </a:cubicBezTo>
                <a:cubicBezTo>
                  <a:pt x="767" y="43"/>
                  <a:pt x="767" y="43"/>
                  <a:pt x="767" y="43"/>
                </a:cubicBezTo>
                <a:cubicBezTo>
                  <a:pt x="768" y="41"/>
                  <a:pt x="768" y="41"/>
                  <a:pt x="768" y="41"/>
                </a:cubicBezTo>
                <a:cubicBezTo>
                  <a:pt x="768" y="38"/>
                  <a:pt x="768" y="38"/>
                  <a:pt x="768" y="38"/>
                </a:cubicBezTo>
                <a:cubicBezTo>
                  <a:pt x="769" y="35"/>
                  <a:pt x="770" y="32"/>
                  <a:pt x="771" y="28"/>
                </a:cubicBezTo>
                <a:cubicBezTo>
                  <a:pt x="771" y="25"/>
                  <a:pt x="771" y="22"/>
                  <a:pt x="771" y="19"/>
                </a:cubicBezTo>
                <a:cubicBezTo>
                  <a:pt x="771" y="18"/>
                  <a:pt x="771" y="18"/>
                  <a:pt x="771" y="17"/>
                </a:cubicBezTo>
                <a:cubicBezTo>
                  <a:pt x="771" y="16"/>
                  <a:pt x="771" y="16"/>
                  <a:pt x="770" y="15"/>
                </a:cubicBezTo>
                <a:cubicBezTo>
                  <a:pt x="770" y="14"/>
                  <a:pt x="770" y="13"/>
                  <a:pt x="769" y="11"/>
                </a:cubicBezTo>
                <a:cubicBezTo>
                  <a:pt x="768" y="9"/>
                  <a:pt x="766" y="7"/>
                  <a:pt x="763" y="5"/>
                </a:cubicBezTo>
                <a:cubicBezTo>
                  <a:pt x="762" y="5"/>
                  <a:pt x="760" y="5"/>
                  <a:pt x="759" y="4"/>
                </a:cubicBezTo>
                <a:cubicBezTo>
                  <a:pt x="758" y="4"/>
                  <a:pt x="758" y="4"/>
                  <a:pt x="757" y="4"/>
                </a:cubicBezTo>
                <a:cubicBezTo>
                  <a:pt x="756" y="4"/>
                  <a:pt x="755" y="4"/>
                  <a:pt x="755" y="4"/>
                </a:cubicBezTo>
                <a:cubicBezTo>
                  <a:pt x="754" y="4"/>
                  <a:pt x="753" y="4"/>
                  <a:pt x="752" y="4"/>
                </a:cubicBezTo>
                <a:cubicBezTo>
                  <a:pt x="752" y="4"/>
                  <a:pt x="751" y="4"/>
                  <a:pt x="751" y="4"/>
                </a:cubicBezTo>
                <a:cubicBezTo>
                  <a:pt x="748" y="4"/>
                  <a:pt x="745" y="4"/>
                  <a:pt x="741" y="5"/>
                </a:cubicBezTo>
                <a:cubicBezTo>
                  <a:pt x="740" y="5"/>
                  <a:pt x="738" y="5"/>
                  <a:pt x="737" y="6"/>
                </a:cubicBezTo>
                <a:cubicBezTo>
                  <a:pt x="735" y="6"/>
                  <a:pt x="735" y="6"/>
                  <a:pt x="735" y="6"/>
                </a:cubicBezTo>
                <a:cubicBezTo>
                  <a:pt x="732" y="7"/>
                  <a:pt x="732" y="7"/>
                  <a:pt x="732" y="7"/>
                </a:cubicBezTo>
                <a:cubicBezTo>
                  <a:pt x="728" y="8"/>
                  <a:pt x="723" y="9"/>
                  <a:pt x="719" y="11"/>
                </a:cubicBezTo>
                <a:cubicBezTo>
                  <a:pt x="710" y="14"/>
                  <a:pt x="700" y="18"/>
                  <a:pt x="691" y="22"/>
                </a:cubicBezTo>
                <a:cubicBezTo>
                  <a:pt x="681" y="25"/>
                  <a:pt x="672" y="27"/>
                  <a:pt x="662" y="29"/>
                </a:cubicBezTo>
                <a:cubicBezTo>
                  <a:pt x="652" y="31"/>
                  <a:pt x="643" y="35"/>
                  <a:pt x="634" y="39"/>
                </a:cubicBezTo>
                <a:cubicBezTo>
                  <a:pt x="605" y="48"/>
                  <a:pt x="605" y="48"/>
                  <a:pt x="605" y="48"/>
                </a:cubicBezTo>
                <a:cubicBezTo>
                  <a:pt x="596" y="52"/>
                  <a:pt x="586" y="55"/>
                  <a:pt x="577" y="59"/>
                </a:cubicBezTo>
                <a:cubicBezTo>
                  <a:pt x="568" y="63"/>
                  <a:pt x="559" y="67"/>
                  <a:pt x="550" y="72"/>
                </a:cubicBezTo>
                <a:cubicBezTo>
                  <a:pt x="544" y="76"/>
                  <a:pt x="544" y="76"/>
                  <a:pt x="544" y="76"/>
                </a:cubicBezTo>
                <a:cubicBezTo>
                  <a:pt x="542" y="77"/>
                  <a:pt x="542" y="77"/>
                  <a:pt x="542" y="77"/>
                </a:cubicBezTo>
                <a:cubicBezTo>
                  <a:pt x="541" y="77"/>
                  <a:pt x="541" y="77"/>
                  <a:pt x="540" y="78"/>
                </a:cubicBezTo>
                <a:cubicBezTo>
                  <a:pt x="540" y="78"/>
                  <a:pt x="540" y="79"/>
                  <a:pt x="541" y="80"/>
                </a:cubicBezTo>
                <a:cubicBezTo>
                  <a:pt x="541" y="82"/>
                  <a:pt x="542" y="84"/>
                  <a:pt x="543" y="84"/>
                </a:cubicBezTo>
                <a:cubicBezTo>
                  <a:pt x="543" y="84"/>
                  <a:pt x="543" y="84"/>
                  <a:pt x="544" y="84"/>
                </a:cubicBezTo>
                <a:cubicBezTo>
                  <a:pt x="560" y="77"/>
                  <a:pt x="577" y="70"/>
                  <a:pt x="594" y="66"/>
                </a:cubicBezTo>
                <a:cubicBezTo>
                  <a:pt x="599" y="65"/>
                  <a:pt x="603" y="64"/>
                  <a:pt x="608" y="63"/>
                </a:cubicBezTo>
                <a:cubicBezTo>
                  <a:pt x="621" y="59"/>
                  <a:pt x="621" y="59"/>
                  <a:pt x="621" y="59"/>
                </a:cubicBezTo>
                <a:cubicBezTo>
                  <a:pt x="630" y="57"/>
                  <a:pt x="639" y="54"/>
                  <a:pt x="648" y="52"/>
                </a:cubicBezTo>
                <a:cubicBezTo>
                  <a:pt x="657" y="49"/>
                  <a:pt x="666" y="47"/>
                  <a:pt x="675" y="45"/>
                </a:cubicBezTo>
                <a:cubicBezTo>
                  <a:pt x="680" y="44"/>
                  <a:pt x="684" y="43"/>
                  <a:pt x="689" y="42"/>
                </a:cubicBezTo>
                <a:cubicBezTo>
                  <a:pt x="693" y="41"/>
                  <a:pt x="700" y="40"/>
                  <a:pt x="706" y="39"/>
                </a:cubicBezTo>
                <a:cubicBezTo>
                  <a:pt x="714" y="37"/>
                  <a:pt x="721" y="36"/>
                  <a:pt x="729" y="34"/>
                </a:cubicBezTo>
                <a:cubicBezTo>
                  <a:pt x="729" y="34"/>
                  <a:pt x="730" y="34"/>
                  <a:pt x="730" y="34"/>
                </a:cubicBezTo>
                <a:cubicBezTo>
                  <a:pt x="707" y="58"/>
                  <a:pt x="684" y="82"/>
                  <a:pt x="659" y="104"/>
                </a:cubicBezTo>
                <a:cubicBezTo>
                  <a:pt x="651" y="111"/>
                  <a:pt x="643" y="118"/>
                  <a:pt x="636" y="126"/>
                </a:cubicBezTo>
                <a:cubicBezTo>
                  <a:pt x="628" y="133"/>
                  <a:pt x="620" y="141"/>
                  <a:pt x="613" y="148"/>
                </a:cubicBezTo>
                <a:cubicBezTo>
                  <a:pt x="598" y="163"/>
                  <a:pt x="582" y="178"/>
                  <a:pt x="567" y="192"/>
                </a:cubicBezTo>
                <a:cubicBezTo>
                  <a:pt x="552" y="207"/>
                  <a:pt x="536" y="222"/>
                  <a:pt x="521" y="237"/>
                </a:cubicBezTo>
                <a:cubicBezTo>
                  <a:pt x="513" y="244"/>
                  <a:pt x="505" y="252"/>
                  <a:pt x="497" y="259"/>
                </a:cubicBezTo>
                <a:cubicBezTo>
                  <a:pt x="489" y="266"/>
                  <a:pt x="478" y="276"/>
                  <a:pt x="467" y="286"/>
                </a:cubicBezTo>
                <a:cubicBezTo>
                  <a:pt x="440" y="312"/>
                  <a:pt x="418" y="335"/>
                  <a:pt x="392" y="360"/>
                </a:cubicBezTo>
                <a:cubicBezTo>
                  <a:pt x="366" y="334"/>
                  <a:pt x="340" y="308"/>
                  <a:pt x="314" y="282"/>
                </a:cubicBezTo>
                <a:cubicBezTo>
                  <a:pt x="291" y="259"/>
                  <a:pt x="268" y="236"/>
                  <a:pt x="244" y="213"/>
                </a:cubicBezTo>
                <a:cubicBezTo>
                  <a:pt x="223" y="193"/>
                  <a:pt x="201" y="172"/>
                  <a:pt x="180" y="152"/>
                </a:cubicBezTo>
                <a:cubicBezTo>
                  <a:pt x="158" y="132"/>
                  <a:pt x="137" y="111"/>
                  <a:pt x="115" y="91"/>
                </a:cubicBezTo>
                <a:cubicBezTo>
                  <a:pt x="104" y="81"/>
                  <a:pt x="94" y="71"/>
                  <a:pt x="83" y="61"/>
                </a:cubicBezTo>
                <a:cubicBezTo>
                  <a:pt x="78" y="56"/>
                  <a:pt x="73" y="51"/>
                  <a:pt x="67" y="46"/>
                </a:cubicBezTo>
                <a:cubicBezTo>
                  <a:pt x="78" y="50"/>
                  <a:pt x="89" y="53"/>
                  <a:pt x="99" y="56"/>
                </a:cubicBezTo>
                <a:cubicBezTo>
                  <a:pt x="112" y="60"/>
                  <a:pt x="124" y="64"/>
                  <a:pt x="136" y="67"/>
                </a:cubicBezTo>
                <a:cubicBezTo>
                  <a:pt x="148" y="71"/>
                  <a:pt x="160" y="74"/>
                  <a:pt x="172" y="77"/>
                </a:cubicBezTo>
                <a:cubicBezTo>
                  <a:pt x="191" y="82"/>
                  <a:pt x="191" y="82"/>
                  <a:pt x="191" y="82"/>
                </a:cubicBezTo>
                <a:cubicBezTo>
                  <a:pt x="197" y="84"/>
                  <a:pt x="204" y="86"/>
                  <a:pt x="211" y="87"/>
                </a:cubicBezTo>
                <a:cubicBezTo>
                  <a:pt x="212" y="87"/>
                  <a:pt x="212" y="87"/>
                  <a:pt x="213" y="87"/>
                </a:cubicBezTo>
                <a:cubicBezTo>
                  <a:pt x="214" y="87"/>
                  <a:pt x="216" y="86"/>
                  <a:pt x="218" y="84"/>
                </a:cubicBezTo>
                <a:cubicBezTo>
                  <a:pt x="220" y="82"/>
                  <a:pt x="222" y="81"/>
                  <a:pt x="223" y="78"/>
                </a:cubicBezTo>
                <a:cubicBezTo>
                  <a:pt x="224" y="77"/>
                  <a:pt x="226" y="74"/>
                  <a:pt x="226" y="72"/>
                </a:cubicBezTo>
                <a:cubicBezTo>
                  <a:pt x="227" y="69"/>
                  <a:pt x="226" y="67"/>
                  <a:pt x="225" y="66"/>
                </a:cubicBezTo>
                <a:cubicBezTo>
                  <a:pt x="223" y="63"/>
                  <a:pt x="221" y="61"/>
                  <a:pt x="218" y="60"/>
                </a:cubicBezTo>
                <a:cubicBezTo>
                  <a:pt x="210" y="57"/>
                  <a:pt x="203" y="54"/>
                  <a:pt x="195" y="51"/>
                </a:cubicBezTo>
                <a:cubicBezTo>
                  <a:pt x="192" y="50"/>
                  <a:pt x="188" y="49"/>
                  <a:pt x="184" y="48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18" y="30"/>
                  <a:pt x="105" y="25"/>
                  <a:pt x="91" y="21"/>
                </a:cubicBezTo>
                <a:cubicBezTo>
                  <a:pt x="40" y="4"/>
                  <a:pt x="40" y="4"/>
                  <a:pt x="40" y="4"/>
                </a:cubicBezTo>
                <a:cubicBezTo>
                  <a:pt x="37" y="3"/>
                  <a:pt x="37" y="3"/>
                  <a:pt x="37" y="3"/>
                </a:cubicBezTo>
                <a:cubicBezTo>
                  <a:pt x="35" y="3"/>
                  <a:pt x="33" y="2"/>
                  <a:pt x="32" y="2"/>
                </a:cubicBezTo>
                <a:cubicBezTo>
                  <a:pt x="29" y="1"/>
                  <a:pt x="26" y="1"/>
                  <a:pt x="23" y="1"/>
                </a:cubicBezTo>
                <a:cubicBezTo>
                  <a:pt x="21" y="0"/>
                  <a:pt x="20" y="0"/>
                  <a:pt x="1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12" name="Freeform 69"/>
          <p:cNvSpPr>
            <a:spLocks/>
          </p:cNvSpPr>
          <p:nvPr userDrawn="1"/>
        </p:nvSpPr>
        <p:spPr bwMode="ltGray">
          <a:xfrm>
            <a:off x="7296827" y="1573214"/>
            <a:ext cx="4153259" cy="4138039"/>
          </a:xfrm>
          <a:custGeom>
            <a:avLst/>
            <a:gdLst>
              <a:gd name="T0" fmla="*/ 0 w 771"/>
              <a:gd name="T1" fmla="*/ 15 h 768"/>
              <a:gd name="T2" fmla="*/ 3 w 771"/>
              <a:gd name="T3" fmla="*/ 39 h 768"/>
              <a:gd name="T4" fmla="*/ 44 w 771"/>
              <a:gd name="T5" fmla="*/ 178 h 768"/>
              <a:gd name="T6" fmla="*/ 59 w 771"/>
              <a:gd name="T7" fmla="*/ 215 h 768"/>
              <a:gd name="T8" fmla="*/ 48 w 771"/>
              <a:gd name="T9" fmla="*/ 135 h 768"/>
              <a:gd name="T10" fmla="*/ 30 w 771"/>
              <a:gd name="T11" fmla="*/ 50 h 768"/>
              <a:gd name="T12" fmla="*/ 154 w 771"/>
              <a:gd name="T13" fmla="*/ 171 h 768"/>
              <a:gd name="T14" fmla="*/ 371 w 771"/>
              <a:gd name="T15" fmla="*/ 380 h 768"/>
              <a:gd name="T16" fmla="*/ 68 w 771"/>
              <a:gd name="T17" fmla="*/ 693 h 768"/>
              <a:gd name="T18" fmla="*/ 77 w 771"/>
              <a:gd name="T19" fmla="*/ 596 h 768"/>
              <a:gd name="T20" fmla="*/ 71 w 771"/>
              <a:gd name="T21" fmla="*/ 539 h 768"/>
              <a:gd name="T22" fmla="*/ 48 w 771"/>
              <a:gd name="T23" fmla="*/ 585 h 768"/>
              <a:gd name="T24" fmla="*/ 14 w 771"/>
              <a:gd name="T25" fmla="*/ 711 h 768"/>
              <a:gd name="T26" fmla="*/ 7 w 771"/>
              <a:gd name="T27" fmla="*/ 732 h 768"/>
              <a:gd name="T28" fmla="*/ 15 w 771"/>
              <a:gd name="T29" fmla="*/ 766 h 768"/>
              <a:gd name="T30" fmla="*/ 36 w 771"/>
              <a:gd name="T31" fmla="*/ 767 h 768"/>
              <a:gd name="T32" fmla="*/ 73 w 771"/>
              <a:gd name="T33" fmla="*/ 757 h 768"/>
              <a:gd name="T34" fmla="*/ 193 w 771"/>
              <a:gd name="T35" fmla="*/ 733 h 768"/>
              <a:gd name="T36" fmla="*/ 246 w 771"/>
              <a:gd name="T37" fmla="*/ 712 h 768"/>
              <a:gd name="T38" fmla="*/ 177 w 771"/>
              <a:gd name="T39" fmla="*/ 721 h 768"/>
              <a:gd name="T40" fmla="*/ 73 w 771"/>
              <a:gd name="T41" fmla="*/ 734 h 768"/>
              <a:gd name="T42" fmla="*/ 178 w 771"/>
              <a:gd name="T43" fmla="*/ 621 h 768"/>
              <a:gd name="T44" fmla="*/ 392 w 771"/>
              <a:gd name="T45" fmla="*/ 400 h 768"/>
              <a:gd name="T46" fmla="*/ 630 w 771"/>
              <a:gd name="T47" fmla="*/ 630 h 768"/>
              <a:gd name="T48" fmla="*/ 725 w 771"/>
              <a:gd name="T49" fmla="*/ 727 h 768"/>
              <a:gd name="T50" fmla="*/ 572 w 771"/>
              <a:gd name="T51" fmla="*/ 701 h 768"/>
              <a:gd name="T52" fmla="*/ 539 w 771"/>
              <a:gd name="T53" fmla="*/ 716 h 768"/>
              <a:gd name="T54" fmla="*/ 599 w 771"/>
              <a:gd name="T55" fmla="*/ 736 h 768"/>
              <a:gd name="T56" fmla="*/ 730 w 771"/>
              <a:gd name="T57" fmla="*/ 758 h 768"/>
              <a:gd name="T58" fmla="*/ 753 w 771"/>
              <a:gd name="T59" fmla="*/ 756 h 768"/>
              <a:gd name="T60" fmla="*/ 764 w 771"/>
              <a:gd name="T61" fmla="*/ 725 h 768"/>
              <a:gd name="T62" fmla="*/ 732 w 771"/>
              <a:gd name="T63" fmla="*/ 590 h 768"/>
              <a:gd name="T64" fmla="*/ 716 w 771"/>
              <a:gd name="T65" fmla="*/ 555 h 768"/>
              <a:gd name="T66" fmla="*/ 728 w 771"/>
              <a:gd name="T67" fmla="*/ 631 h 768"/>
              <a:gd name="T68" fmla="*/ 739 w 771"/>
              <a:gd name="T69" fmla="*/ 720 h 768"/>
              <a:gd name="T70" fmla="*/ 534 w 771"/>
              <a:gd name="T71" fmla="*/ 509 h 768"/>
              <a:gd name="T72" fmla="*/ 499 w 771"/>
              <a:gd name="T73" fmla="*/ 285 h 768"/>
              <a:gd name="T74" fmla="*/ 736 w 771"/>
              <a:gd name="T75" fmla="*/ 40 h 768"/>
              <a:gd name="T76" fmla="*/ 709 w 771"/>
              <a:gd name="T77" fmla="*/ 177 h 768"/>
              <a:gd name="T78" fmla="*/ 719 w 771"/>
              <a:gd name="T79" fmla="*/ 231 h 768"/>
              <a:gd name="T80" fmla="*/ 739 w 771"/>
              <a:gd name="T81" fmla="*/ 185 h 768"/>
              <a:gd name="T82" fmla="*/ 763 w 771"/>
              <a:gd name="T83" fmla="*/ 60 h 768"/>
              <a:gd name="T84" fmla="*/ 768 w 771"/>
              <a:gd name="T85" fmla="*/ 41 h 768"/>
              <a:gd name="T86" fmla="*/ 770 w 771"/>
              <a:gd name="T87" fmla="*/ 15 h 768"/>
              <a:gd name="T88" fmla="*/ 755 w 771"/>
              <a:gd name="T89" fmla="*/ 4 h 768"/>
              <a:gd name="T90" fmla="*/ 735 w 771"/>
              <a:gd name="T91" fmla="*/ 6 h 768"/>
              <a:gd name="T92" fmla="*/ 634 w 771"/>
              <a:gd name="T93" fmla="*/ 39 h 768"/>
              <a:gd name="T94" fmla="*/ 542 w 771"/>
              <a:gd name="T95" fmla="*/ 77 h 768"/>
              <a:gd name="T96" fmla="*/ 594 w 771"/>
              <a:gd name="T97" fmla="*/ 66 h 768"/>
              <a:gd name="T98" fmla="*/ 689 w 771"/>
              <a:gd name="T99" fmla="*/ 42 h 768"/>
              <a:gd name="T100" fmla="*/ 636 w 771"/>
              <a:gd name="T101" fmla="*/ 126 h 768"/>
              <a:gd name="T102" fmla="*/ 467 w 771"/>
              <a:gd name="T103" fmla="*/ 286 h 768"/>
              <a:gd name="T104" fmla="*/ 115 w 771"/>
              <a:gd name="T105" fmla="*/ 91 h 768"/>
              <a:gd name="T106" fmla="*/ 172 w 771"/>
              <a:gd name="T107" fmla="*/ 77 h 768"/>
              <a:gd name="T108" fmla="*/ 223 w 771"/>
              <a:gd name="T109" fmla="*/ 78 h 768"/>
              <a:gd name="T110" fmla="*/ 184 w 771"/>
              <a:gd name="T111" fmla="*/ 48 h 768"/>
              <a:gd name="T112" fmla="*/ 40 w 771"/>
              <a:gd name="T113" fmla="*/ 4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1" h="768">
                <a:moveTo>
                  <a:pt x="18" y="0"/>
                </a:moveTo>
                <a:cubicBezTo>
                  <a:pt x="17" y="0"/>
                  <a:pt x="16" y="0"/>
                  <a:pt x="14" y="1"/>
                </a:cubicBezTo>
                <a:cubicBezTo>
                  <a:pt x="12" y="1"/>
                  <a:pt x="9" y="2"/>
                  <a:pt x="7" y="4"/>
                </a:cubicBezTo>
                <a:cubicBezTo>
                  <a:pt x="5" y="6"/>
                  <a:pt x="3" y="8"/>
                  <a:pt x="1" y="11"/>
                </a:cubicBezTo>
                <a:cubicBezTo>
                  <a:pt x="1" y="13"/>
                  <a:pt x="1" y="14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3"/>
                  <a:pt x="1" y="27"/>
                  <a:pt x="1" y="30"/>
                </a:cubicBezTo>
                <a:cubicBezTo>
                  <a:pt x="1" y="31"/>
                  <a:pt x="2" y="33"/>
                  <a:pt x="2" y="35"/>
                </a:cubicBezTo>
                <a:cubicBezTo>
                  <a:pt x="2" y="36"/>
                  <a:pt x="2" y="37"/>
                  <a:pt x="3" y="39"/>
                </a:cubicBezTo>
                <a:cubicBezTo>
                  <a:pt x="5" y="48"/>
                  <a:pt x="9" y="58"/>
                  <a:pt x="13" y="67"/>
                </a:cubicBezTo>
                <a:cubicBezTo>
                  <a:pt x="16" y="76"/>
                  <a:pt x="18" y="85"/>
                  <a:pt x="20" y="95"/>
                </a:cubicBezTo>
                <a:cubicBezTo>
                  <a:pt x="22" y="104"/>
                  <a:pt x="26" y="113"/>
                  <a:pt x="29" y="122"/>
                </a:cubicBezTo>
                <a:cubicBezTo>
                  <a:pt x="31" y="131"/>
                  <a:pt x="34" y="140"/>
                  <a:pt x="36" y="150"/>
                </a:cubicBezTo>
                <a:cubicBezTo>
                  <a:pt x="39" y="159"/>
                  <a:pt x="41" y="168"/>
                  <a:pt x="44" y="178"/>
                </a:cubicBezTo>
                <a:cubicBezTo>
                  <a:pt x="47" y="187"/>
                  <a:pt x="50" y="196"/>
                  <a:pt x="54" y="205"/>
                </a:cubicBezTo>
                <a:cubicBezTo>
                  <a:pt x="55" y="207"/>
                  <a:pt x="56" y="209"/>
                  <a:pt x="57" y="211"/>
                </a:cubicBezTo>
                <a:cubicBezTo>
                  <a:pt x="58" y="213"/>
                  <a:pt x="58" y="213"/>
                  <a:pt x="58" y="213"/>
                </a:cubicBezTo>
                <a:cubicBezTo>
                  <a:pt x="58" y="214"/>
                  <a:pt x="58" y="214"/>
                  <a:pt x="59" y="215"/>
                </a:cubicBezTo>
                <a:cubicBezTo>
                  <a:pt x="59" y="215"/>
                  <a:pt x="59" y="215"/>
                  <a:pt x="59" y="215"/>
                </a:cubicBezTo>
                <a:cubicBezTo>
                  <a:pt x="60" y="215"/>
                  <a:pt x="60" y="215"/>
                  <a:pt x="61" y="215"/>
                </a:cubicBezTo>
                <a:cubicBezTo>
                  <a:pt x="63" y="214"/>
                  <a:pt x="65" y="213"/>
                  <a:pt x="65" y="212"/>
                </a:cubicBezTo>
                <a:cubicBezTo>
                  <a:pt x="61" y="195"/>
                  <a:pt x="55" y="179"/>
                  <a:pt x="53" y="161"/>
                </a:cubicBezTo>
                <a:cubicBezTo>
                  <a:pt x="52" y="157"/>
                  <a:pt x="52" y="153"/>
                  <a:pt x="51" y="148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47" y="126"/>
                  <a:pt x="44" y="117"/>
                  <a:pt x="42" y="108"/>
                </a:cubicBezTo>
                <a:cubicBezTo>
                  <a:pt x="40" y="99"/>
                  <a:pt x="38" y="91"/>
                  <a:pt x="36" y="82"/>
                </a:cubicBezTo>
                <a:cubicBezTo>
                  <a:pt x="35" y="77"/>
                  <a:pt x="34" y="73"/>
                  <a:pt x="33" y="68"/>
                </a:cubicBezTo>
                <a:cubicBezTo>
                  <a:pt x="32" y="64"/>
                  <a:pt x="31" y="57"/>
                  <a:pt x="30" y="52"/>
                </a:cubicBezTo>
                <a:cubicBezTo>
                  <a:pt x="30" y="51"/>
                  <a:pt x="30" y="51"/>
                  <a:pt x="30" y="50"/>
                </a:cubicBezTo>
                <a:cubicBezTo>
                  <a:pt x="31" y="51"/>
                  <a:pt x="31" y="52"/>
                  <a:pt x="32" y="52"/>
                </a:cubicBezTo>
                <a:cubicBezTo>
                  <a:pt x="45" y="66"/>
                  <a:pt x="58" y="80"/>
                  <a:pt x="72" y="93"/>
                </a:cubicBezTo>
                <a:cubicBezTo>
                  <a:pt x="78" y="100"/>
                  <a:pt x="85" y="106"/>
                  <a:pt x="92" y="112"/>
                </a:cubicBezTo>
                <a:cubicBezTo>
                  <a:pt x="103" y="122"/>
                  <a:pt x="113" y="132"/>
                  <a:pt x="123" y="141"/>
                </a:cubicBezTo>
                <a:cubicBezTo>
                  <a:pt x="134" y="151"/>
                  <a:pt x="144" y="161"/>
                  <a:pt x="154" y="171"/>
                </a:cubicBezTo>
                <a:cubicBezTo>
                  <a:pt x="165" y="180"/>
                  <a:pt x="175" y="190"/>
                  <a:pt x="185" y="199"/>
                </a:cubicBezTo>
                <a:cubicBezTo>
                  <a:pt x="209" y="222"/>
                  <a:pt x="232" y="245"/>
                  <a:pt x="255" y="268"/>
                </a:cubicBezTo>
                <a:cubicBezTo>
                  <a:pt x="285" y="297"/>
                  <a:pt x="315" y="326"/>
                  <a:pt x="345" y="356"/>
                </a:cubicBezTo>
                <a:cubicBezTo>
                  <a:pt x="352" y="362"/>
                  <a:pt x="359" y="369"/>
                  <a:pt x="366" y="376"/>
                </a:cubicBezTo>
                <a:cubicBezTo>
                  <a:pt x="367" y="377"/>
                  <a:pt x="369" y="379"/>
                  <a:pt x="371" y="380"/>
                </a:cubicBezTo>
                <a:cubicBezTo>
                  <a:pt x="344" y="406"/>
                  <a:pt x="317" y="433"/>
                  <a:pt x="291" y="459"/>
                </a:cubicBezTo>
                <a:cubicBezTo>
                  <a:pt x="267" y="483"/>
                  <a:pt x="244" y="506"/>
                  <a:pt x="222" y="530"/>
                </a:cubicBezTo>
                <a:cubicBezTo>
                  <a:pt x="201" y="552"/>
                  <a:pt x="180" y="573"/>
                  <a:pt x="160" y="595"/>
                </a:cubicBezTo>
                <a:cubicBezTo>
                  <a:pt x="139" y="617"/>
                  <a:pt x="119" y="639"/>
                  <a:pt x="98" y="660"/>
                </a:cubicBezTo>
                <a:cubicBezTo>
                  <a:pt x="88" y="671"/>
                  <a:pt x="78" y="682"/>
                  <a:pt x="68" y="693"/>
                </a:cubicBezTo>
                <a:cubicBezTo>
                  <a:pt x="60" y="701"/>
                  <a:pt x="52" y="710"/>
                  <a:pt x="44" y="719"/>
                </a:cubicBezTo>
                <a:cubicBezTo>
                  <a:pt x="45" y="716"/>
                  <a:pt x="45" y="716"/>
                  <a:pt x="45" y="716"/>
                </a:cubicBezTo>
                <a:cubicBezTo>
                  <a:pt x="49" y="702"/>
                  <a:pt x="53" y="688"/>
                  <a:pt x="57" y="673"/>
                </a:cubicBezTo>
                <a:cubicBezTo>
                  <a:pt x="67" y="635"/>
                  <a:pt x="67" y="635"/>
                  <a:pt x="67" y="635"/>
                </a:cubicBezTo>
                <a:cubicBezTo>
                  <a:pt x="71" y="622"/>
                  <a:pt x="74" y="609"/>
                  <a:pt x="77" y="596"/>
                </a:cubicBezTo>
                <a:cubicBezTo>
                  <a:pt x="82" y="576"/>
                  <a:pt x="82" y="576"/>
                  <a:pt x="82" y="576"/>
                </a:cubicBezTo>
                <a:cubicBezTo>
                  <a:pt x="84" y="569"/>
                  <a:pt x="86" y="562"/>
                  <a:pt x="86" y="554"/>
                </a:cubicBezTo>
                <a:cubicBezTo>
                  <a:pt x="86" y="552"/>
                  <a:pt x="86" y="550"/>
                  <a:pt x="84" y="547"/>
                </a:cubicBezTo>
                <a:cubicBezTo>
                  <a:pt x="82" y="546"/>
                  <a:pt x="80" y="544"/>
                  <a:pt x="78" y="542"/>
                </a:cubicBezTo>
                <a:cubicBezTo>
                  <a:pt x="76" y="541"/>
                  <a:pt x="74" y="540"/>
                  <a:pt x="71" y="539"/>
                </a:cubicBezTo>
                <a:cubicBezTo>
                  <a:pt x="71" y="539"/>
                  <a:pt x="70" y="539"/>
                  <a:pt x="69" y="539"/>
                </a:cubicBezTo>
                <a:cubicBezTo>
                  <a:pt x="67" y="539"/>
                  <a:pt x="66" y="540"/>
                  <a:pt x="65" y="541"/>
                </a:cubicBezTo>
                <a:cubicBezTo>
                  <a:pt x="62" y="543"/>
                  <a:pt x="61" y="546"/>
                  <a:pt x="60" y="549"/>
                </a:cubicBezTo>
                <a:cubicBezTo>
                  <a:pt x="57" y="557"/>
                  <a:pt x="53" y="565"/>
                  <a:pt x="51" y="573"/>
                </a:cubicBezTo>
                <a:cubicBezTo>
                  <a:pt x="50" y="577"/>
                  <a:pt x="49" y="581"/>
                  <a:pt x="48" y="585"/>
                </a:cubicBezTo>
                <a:cubicBezTo>
                  <a:pt x="43" y="604"/>
                  <a:pt x="43" y="604"/>
                  <a:pt x="43" y="604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34" y="641"/>
                  <a:pt x="34" y="641"/>
                  <a:pt x="34" y="641"/>
                </a:cubicBezTo>
                <a:cubicBezTo>
                  <a:pt x="30" y="655"/>
                  <a:pt x="26" y="669"/>
                  <a:pt x="22" y="683"/>
                </a:cubicBezTo>
                <a:cubicBezTo>
                  <a:pt x="14" y="711"/>
                  <a:pt x="14" y="711"/>
                  <a:pt x="14" y="711"/>
                </a:cubicBezTo>
                <a:cubicBezTo>
                  <a:pt x="13" y="714"/>
                  <a:pt x="13" y="714"/>
                  <a:pt x="13" y="714"/>
                </a:cubicBezTo>
                <a:cubicBezTo>
                  <a:pt x="12" y="717"/>
                  <a:pt x="12" y="717"/>
                  <a:pt x="12" y="717"/>
                </a:cubicBezTo>
                <a:cubicBezTo>
                  <a:pt x="11" y="720"/>
                  <a:pt x="10" y="722"/>
                  <a:pt x="9" y="725"/>
                </a:cubicBezTo>
                <a:cubicBezTo>
                  <a:pt x="8" y="728"/>
                  <a:pt x="8" y="728"/>
                  <a:pt x="8" y="728"/>
                </a:cubicBezTo>
                <a:cubicBezTo>
                  <a:pt x="7" y="732"/>
                  <a:pt x="7" y="732"/>
                  <a:pt x="7" y="732"/>
                </a:cubicBezTo>
                <a:cubicBezTo>
                  <a:pt x="7" y="736"/>
                  <a:pt x="6" y="739"/>
                  <a:pt x="5" y="743"/>
                </a:cubicBezTo>
                <a:cubicBezTo>
                  <a:pt x="5" y="746"/>
                  <a:pt x="5" y="749"/>
                  <a:pt x="5" y="752"/>
                </a:cubicBezTo>
                <a:cubicBezTo>
                  <a:pt x="5" y="754"/>
                  <a:pt x="6" y="755"/>
                  <a:pt x="6" y="757"/>
                </a:cubicBezTo>
                <a:cubicBezTo>
                  <a:pt x="6" y="758"/>
                  <a:pt x="7" y="759"/>
                  <a:pt x="8" y="761"/>
                </a:cubicBezTo>
                <a:cubicBezTo>
                  <a:pt x="9" y="763"/>
                  <a:pt x="12" y="765"/>
                  <a:pt x="15" y="766"/>
                </a:cubicBezTo>
                <a:cubicBezTo>
                  <a:pt x="16" y="767"/>
                  <a:pt x="17" y="767"/>
                  <a:pt x="19" y="768"/>
                </a:cubicBezTo>
                <a:cubicBezTo>
                  <a:pt x="20" y="768"/>
                  <a:pt x="22" y="768"/>
                  <a:pt x="23" y="768"/>
                </a:cubicBezTo>
                <a:cubicBezTo>
                  <a:pt x="24" y="768"/>
                  <a:pt x="25" y="768"/>
                  <a:pt x="26" y="768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30" y="768"/>
                  <a:pt x="33" y="768"/>
                  <a:pt x="36" y="767"/>
                </a:cubicBezTo>
                <a:cubicBezTo>
                  <a:pt x="37" y="767"/>
                  <a:pt x="38" y="767"/>
                  <a:pt x="39" y="767"/>
                </a:cubicBezTo>
                <a:cubicBezTo>
                  <a:pt x="41" y="767"/>
                  <a:pt x="41" y="767"/>
                  <a:pt x="41" y="767"/>
                </a:cubicBezTo>
                <a:cubicBezTo>
                  <a:pt x="42" y="766"/>
                  <a:pt x="43" y="766"/>
                  <a:pt x="45" y="766"/>
                </a:cubicBezTo>
                <a:cubicBezTo>
                  <a:pt x="49" y="765"/>
                  <a:pt x="54" y="764"/>
                  <a:pt x="59" y="762"/>
                </a:cubicBezTo>
                <a:cubicBezTo>
                  <a:pt x="64" y="760"/>
                  <a:pt x="68" y="758"/>
                  <a:pt x="73" y="757"/>
                </a:cubicBezTo>
                <a:cubicBezTo>
                  <a:pt x="78" y="755"/>
                  <a:pt x="83" y="753"/>
                  <a:pt x="88" y="752"/>
                </a:cubicBezTo>
                <a:cubicBezTo>
                  <a:pt x="98" y="749"/>
                  <a:pt x="108" y="748"/>
                  <a:pt x="118" y="747"/>
                </a:cubicBezTo>
                <a:cubicBezTo>
                  <a:pt x="128" y="746"/>
                  <a:pt x="137" y="743"/>
                  <a:pt x="147" y="742"/>
                </a:cubicBezTo>
                <a:cubicBezTo>
                  <a:pt x="158" y="740"/>
                  <a:pt x="168" y="738"/>
                  <a:pt x="178" y="736"/>
                </a:cubicBezTo>
                <a:cubicBezTo>
                  <a:pt x="183" y="735"/>
                  <a:pt x="188" y="734"/>
                  <a:pt x="193" y="733"/>
                </a:cubicBezTo>
                <a:cubicBezTo>
                  <a:pt x="198" y="731"/>
                  <a:pt x="203" y="730"/>
                  <a:pt x="207" y="728"/>
                </a:cubicBezTo>
                <a:cubicBezTo>
                  <a:pt x="217" y="725"/>
                  <a:pt x="227" y="722"/>
                  <a:pt x="236" y="717"/>
                </a:cubicBezTo>
                <a:cubicBezTo>
                  <a:pt x="238" y="716"/>
                  <a:pt x="240" y="715"/>
                  <a:pt x="242" y="713"/>
                </a:cubicBezTo>
                <a:cubicBezTo>
                  <a:pt x="244" y="712"/>
                  <a:pt x="244" y="712"/>
                  <a:pt x="244" y="712"/>
                </a:cubicBezTo>
                <a:cubicBezTo>
                  <a:pt x="244" y="712"/>
                  <a:pt x="245" y="712"/>
                  <a:pt x="246" y="712"/>
                </a:cubicBezTo>
                <a:cubicBezTo>
                  <a:pt x="246" y="711"/>
                  <a:pt x="246" y="710"/>
                  <a:pt x="245" y="709"/>
                </a:cubicBezTo>
                <a:cubicBezTo>
                  <a:pt x="245" y="707"/>
                  <a:pt x="243" y="706"/>
                  <a:pt x="243" y="706"/>
                </a:cubicBezTo>
                <a:cubicBezTo>
                  <a:pt x="242" y="706"/>
                  <a:pt x="242" y="706"/>
                  <a:pt x="242" y="706"/>
                </a:cubicBezTo>
                <a:cubicBezTo>
                  <a:pt x="226" y="712"/>
                  <a:pt x="209" y="718"/>
                  <a:pt x="191" y="720"/>
                </a:cubicBezTo>
                <a:cubicBezTo>
                  <a:pt x="186" y="720"/>
                  <a:pt x="182" y="720"/>
                  <a:pt x="177" y="721"/>
                </a:cubicBezTo>
                <a:cubicBezTo>
                  <a:pt x="172" y="722"/>
                  <a:pt x="168" y="722"/>
                  <a:pt x="163" y="723"/>
                </a:cubicBezTo>
                <a:cubicBezTo>
                  <a:pt x="154" y="724"/>
                  <a:pt x="144" y="725"/>
                  <a:pt x="135" y="727"/>
                </a:cubicBezTo>
                <a:cubicBezTo>
                  <a:pt x="125" y="728"/>
                  <a:pt x="116" y="729"/>
                  <a:pt x="106" y="730"/>
                </a:cubicBezTo>
                <a:cubicBezTo>
                  <a:pt x="92" y="731"/>
                  <a:pt x="92" y="731"/>
                  <a:pt x="92" y="731"/>
                </a:cubicBezTo>
                <a:cubicBezTo>
                  <a:pt x="87" y="732"/>
                  <a:pt x="80" y="733"/>
                  <a:pt x="73" y="734"/>
                </a:cubicBezTo>
                <a:cubicBezTo>
                  <a:pt x="72" y="734"/>
                  <a:pt x="70" y="734"/>
                  <a:pt x="69" y="734"/>
                </a:cubicBezTo>
                <a:cubicBezTo>
                  <a:pt x="79" y="725"/>
                  <a:pt x="90" y="715"/>
                  <a:pt x="100" y="704"/>
                </a:cubicBezTo>
                <a:cubicBezTo>
                  <a:pt x="106" y="697"/>
                  <a:pt x="113" y="690"/>
                  <a:pt x="119" y="683"/>
                </a:cubicBezTo>
                <a:cubicBezTo>
                  <a:pt x="129" y="673"/>
                  <a:pt x="139" y="662"/>
                  <a:pt x="149" y="652"/>
                </a:cubicBezTo>
                <a:cubicBezTo>
                  <a:pt x="159" y="642"/>
                  <a:pt x="168" y="631"/>
                  <a:pt x="178" y="621"/>
                </a:cubicBezTo>
                <a:cubicBezTo>
                  <a:pt x="188" y="610"/>
                  <a:pt x="198" y="600"/>
                  <a:pt x="207" y="590"/>
                </a:cubicBezTo>
                <a:cubicBezTo>
                  <a:pt x="230" y="566"/>
                  <a:pt x="253" y="542"/>
                  <a:pt x="276" y="519"/>
                </a:cubicBezTo>
                <a:cubicBezTo>
                  <a:pt x="306" y="488"/>
                  <a:pt x="336" y="458"/>
                  <a:pt x="366" y="428"/>
                </a:cubicBezTo>
                <a:cubicBezTo>
                  <a:pt x="372" y="421"/>
                  <a:pt x="379" y="414"/>
                  <a:pt x="386" y="407"/>
                </a:cubicBezTo>
                <a:cubicBezTo>
                  <a:pt x="388" y="405"/>
                  <a:pt x="390" y="402"/>
                  <a:pt x="392" y="400"/>
                </a:cubicBezTo>
                <a:cubicBezTo>
                  <a:pt x="407" y="414"/>
                  <a:pt x="421" y="428"/>
                  <a:pt x="436" y="441"/>
                </a:cubicBezTo>
                <a:cubicBezTo>
                  <a:pt x="453" y="457"/>
                  <a:pt x="470" y="472"/>
                  <a:pt x="486" y="487"/>
                </a:cubicBezTo>
                <a:cubicBezTo>
                  <a:pt x="503" y="503"/>
                  <a:pt x="518" y="519"/>
                  <a:pt x="533" y="536"/>
                </a:cubicBezTo>
                <a:cubicBezTo>
                  <a:pt x="549" y="552"/>
                  <a:pt x="566" y="567"/>
                  <a:pt x="582" y="582"/>
                </a:cubicBezTo>
                <a:cubicBezTo>
                  <a:pt x="598" y="598"/>
                  <a:pt x="614" y="614"/>
                  <a:pt x="630" y="630"/>
                </a:cubicBezTo>
                <a:cubicBezTo>
                  <a:pt x="646" y="646"/>
                  <a:pt x="663" y="662"/>
                  <a:pt x="679" y="677"/>
                </a:cubicBezTo>
                <a:cubicBezTo>
                  <a:pt x="696" y="692"/>
                  <a:pt x="712" y="708"/>
                  <a:pt x="729" y="723"/>
                </a:cubicBezTo>
                <a:cubicBezTo>
                  <a:pt x="732" y="725"/>
                  <a:pt x="735" y="727"/>
                  <a:pt x="737" y="729"/>
                </a:cubicBezTo>
                <a:cubicBezTo>
                  <a:pt x="736" y="729"/>
                  <a:pt x="736" y="729"/>
                  <a:pt x="736" y="729"/>
                </a:cubicBezTo>
                <a:cubicBezTo>
                  <a:pt x="733" y="728"/>
                  <a:pt x="729" y="728"/>
                  <a:pt x="725" y="727"/>
                </a:cubicBezTo>
                <a:cubicBezTo>
                  <a:pt x="717" y="725"/>
                  <a:pt x="709" y="723"/>
                  <a:pt x="700" y="721"/>
                </a:cubicBezTo>
                <a:cubicBezTo>
                  <a:pt x="687" y="718"/>
                  <a:pt x="674" y="716"/>
                  <a:pt x="661" y="714"/>
                </a:cubicBezTo>
                <a:cubicBezTo>
                  <a:pt x="649" y="712"/>
                  <a:pt x="637" y="710"/>
                  <a:pt x="625" y="708"/>
                </a:cubicBezTo>
                <a:cubicBezTo>
                  <a:pt x="613" y="707"/>
                  <a:pt x="602" y="705"/>
                  <a:pt x="590" y="703"/>
                </a:cubicBezTo>
                <a:cubicBezTo>
                  <a:pt x="572" y="701"/>
                  <a:pt x="572" y="701"/>
                  <a:pt x="572" y="701"/>
                </a:cubicBezTo>
                <a:cubicBezTo>
                  <a:pt x="567" y="700"/>
                  <a:pt x="561" y="699"/>
                  <a:pt x="556" y="699"/>
                </a:cubicBezTo>
                <a:cubicBezTo>
                  <a:pt x="555" y="699"/>
                  <a:pt x="553" y="699"/>
                  <a:pt x="552" y="700"/>
                </a:cubicBezTo>
                <a:cubicBezTo>
                  <a:pt x="550" y="700"/>
                  <a:pt x="547" y="700"/>
                  <a:pt x="545" y="703"/>
                </a:cubicBezTo>
                <a:cubicBezTo>
                  <a:pt x="544" y="705"/>
                  <a:pt x="543" y="707"/>
                  <a:pt x="541" y="709"/>
                </a:cubicBezTo>
                <a:cubicBezTo>
                  <a:pt x="540" y="711"/>
                  <a:pt x="539" y="714"/>
                  <a:pt x="539" y="716"/>
                </a:cubicBezTo>
                <a:cubicBezTo>
                  <a:pt x="539" y="719"/>
                  <a:pt x="540" y="721"/>
                  <a:pt x="541" y="722"/>
                </a:cubicBezTo>
                <a:cubicBezTo>
                  <a:pt x="543" y="725"/>
                  <a:pt x="546" y="726"/>
                  <a:pt x="548" y="727"/>
                </a:cubicBezTo>
                <a:cubicBezTo>
                  <a:pt x="556" y="729"/>
                  <a:pt x="563" y="731"/>
                  <a:pt x="571" y="732"/>
                </a:cubicBezTo>
                <a:cubicBezTo>
                  <a:pt x="575" y="733"/>
                  <a:pt x="578" y="733"/>
                  <a:pt x="582" y="734"/>
                </a:cubicBezTo>
                <a:cubicBezTo>
                  <a:pt x="599" y="736"/>
                  <a:pt x="599" y="736"/>
                  <a:pt x="599" y="736"/>
                </a:cubicBezTo>
                <a:cubicBezTo>
                  <a:pt x="617" y="738"/>
                  <a:pt x="617" y="738"/>
                  <a:pt x="617" y="738"/>
                </a:cubicBezTo>
                <a:cubicBezTo>
                  <a:pt x="634" y="741"/>
                  <a:pt x="634" y="741"/>
                  <a:pt x="634" y="741"/>
                </a:cubicBezTo>
                <a:cubicBezTo>
                  <a:pt x="647" y="743"/>
                  <a:pt x="660" y="745"/>
                  <a:pt x="673" y="748"/>
                </a:cubicBezTo>
                <a:cubicBezTo>
                  <a:pt x="723" y="757"/>
                  <a:pt x="723" y="757"/>
                  <a:pt x="723" y="757"/>
                </a:cubicBezTo>
                <a:cubicBezTo>
                  <a:pt x="725" y="758"/>
                  <a:pt x="727" y="758"/>
                  <a:pt x="730" y="758"/>
                </a:cubicBezTo>
                <a:cubicBezTo>
                  <a:pt x="731" y="758"/>
                  <a:pt x="732" y="758"/>
                  <a:pt x="733" y="759"/>
                </a:cubicBezTo>
                <a:cubicBezTo>
                  <a:pt x="734" y="759"/>
                  <a:pt x="734" y="759"/>
                  <a:pt x="734" y="759"/>
                </a:cubicBezTo>
                <a:cubicBezTo>
                  <a:pt x="735" y="759"/>
                  <a:pt x="736" y="759"/>
                  <a:pt x="737" y="759"/>
                </a:cubicBezTo>
                <a:cubicBezTo>
                  <a:pt x="738" y="759"/>
                  <a:pt x="738" y="759"/>
                  <a:pt x="739" y="759"/>
                </a:cubicBezTo>
                <a:cubicBezTo>
                  <a:pt x="744" y="759"/>
                  <a:pt x="749" y="758"/>
                  <a:pt x="753" y="756"/>
                </a:cubicBezTo>
                <a:cubicBezTo>
                  <a:pt x="756" y="755"/>
                  <a:pt x="759" y="752"/>
                  <a:pt x="761" y="749"/>
                </a:cubicBezTo>
                <a:cubicBezTo>
                  <a:pt x="763" y="746"/>
                  <a:pt x="764" y="743"/>
                  <a:pt x="764" y="739"/>
                </a:cubicBezTo>
                <a:cubicBezTo>
                  <a:pt x="764" y="737"/>
                  <a:pt x="765" y="734"/>
                  <a:pt x="765" y="731"/>
                </a:cubicBezTo>
                <a:cubicBezTo>
                  <a:pt x="765" y="730"/>
                  <a:pt x="765" y="729"/>
                  <a:pt x="764" y="728"/>
                </a:cubicBezTo>
                <a:cubicBezTo>
                  <a:pt x="764" y="727"/>
                  <a:pt x="764" y="726"/>
                  <a:pt x="764" y="725"/>
                </a:cubicBezTo>
                <a:cubicBezTo>
                  <a:pt x="763" y="715"/>
                  <a:pt x="760" y="706"/>
                  <a:pt x="758" y="697"/>
                </a:cubicBezTo>
                <a:cubicBezTo>
                  <a:pt x="756" y="688"/>
                  <a:pt x="755" y="679"/>
                  <a:pt x="754" y="670"/>
                </a:cubicBezTo>
                <a:cubicBezTo>
                  <a:pt x="753" y="661"/>
                  <a:pt x="750" y="652"/>
                  <a:pt x="747" y="643"/>
                </a:cubicBezTo>
                <a:cubicBezTo>
                  <a:pt x="745" y="634"/>
                  <a:pt x="743" y="625"/>
                  <a:pt x="740" y="616"/>
                </a:cubicBezTo>
                <a:cubicBezTo>
                  <a:pt x="738" y="607"/>
                  <a:pt x="735" y="599"/>
                  <a:pt x="732" y="590"/>
                </a:cubicBezTo>
                <a:cubicBezTo>
                  <a:pt x="729" y="581"/>
                  <a:pt x="726" y="573"/>
                  <a:pt x="721" y="564"/>
                </a:cubicBezTo>
                <a:cubicBezTo>
                  <a:pt x="720" y="562"/>
                  <a:pt x="719" y="560"/>
                  <a:pt x="718" y="558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7" y="556"/>
                  <a:pt x="717" y="555"/>
                  <a:pt x="717" y="555"/>
                </a:cubicBezTo>
                <a:cubicBezTo>
                  <a:pt x="717" y="555"/>
                  <a:pt x="717" y="555"/>
                  <a:pt x="716" y="555"/>
                </a:cubicBezTo>
                <a:cubicBezTo>
                  <a:pt x="716" y="555"/>
                  <a:pt x="715" y="555"/>
                  <a:pt x="714" y="555"/>
                </a:cubicBezTo>
                <a:cubicBezTo>
                  <a:pt x="712" y="556"/>
                  <a:pt x="710" y="557"/>
                  <a:pt x="711" y="558"/>
                </a:cubicBezTo>
                <a:cubicBezTo>
                  <a:pt x="715" y="574"/>
                  <a:pt x="721" y="589"/>
                  <a:pt x="724" y="606"/>
                </a:cubicBezTo>
                <a:cubicBezTo>
                  <a:pt x="724" y="610"/>
                  <a:pt x="725" y="614"/>
                  <a:pt x="726" y="618"/>
                </a:cubicBezTo>
                <a:cubicBezTo>
                  <a:pt x="728" y="631"/>
                  <a:pt x="728" y="631"/>
                  <a:pt x="728" y="631"/>
                </a:cubicBezTo>
                <a:cubicBezTo>
                  <a:pt x="730" y="639"/>
                  <a:pt x="732" y="647"/>
                  <a:pt x="733" y="655"/>
                </a:cubicBezTo>
                <a:cubicBezTo>
                  <a:pt x="734" y="664"/>
                  <a:pt x="736" y="672"/>
                  <a:pt x="737" y="680"/>
                </a:cubicBezTo>
                <a:cubicBezTo>
                  <a:pt x="737" y="685"/>
                  <a:pt x="738" y="689"/>
                  <a:pt x="738" y="693"/>
                </a:cubicBezTo>
                <a:cubicBezTo>
                  <a:pt x="738" y="697"/>
                  <a:pt x="738" y="704"/>
                  <a:pt x="739" y="709"/>
                </a:cubicBezTo>
                <a:cubicBezTo>
                  <a:pt x="739" y="713"/>
                  <a:pt x="739" y="717"/>
                  <a:pt x="739" y="720"/>
                </a:cubicBezTo>
                <a:cubicBezTo>
                  <a:pt x="714" y="696"/>
                  <a:pt x="689" y="672"/>
                  <a:pt x="665" y="646"/>
                </a:cubicBezTo>
                <a:cubicBezTo>
                  <a:pt x="658" y="638"/>
                  <a:pt x="651" y="630"/>
                  <a:pt x="644" y="623"/>
                </a:cubicBezTo>
                <a:cubicBezTo>
                  <a:pt x="636" y="615"/>
                  <a:pt x="629" y="607"/>
                  <a:pt x="622" y="600"/>
                </a:cubicBezTo>
                <a:cubicBezTo>
                  <a:pt x="607" y="585"/>
                  <a:pt x="592" y="570"/>
                  <a:pt x="578" y="555"/>
                </a:cubicBezTo>
                <a:cubicBezTo>
                  <a:pt x="563" y="540"/>
                  <a:pt x="549" y="524"/>
                  <a:pt x="534" y="509"/>
                </a:cubicBezTo>
                <a:cubicBezTo>
                  <a:pt x="527" y="501"/>
                  <a:pt x="519" y="493"/>
                  <a:pt x="512" y="486"/>
                </a:cubicBezTo>
                <a:cubicBezTo>
                  <a:pt x="505" y="478"/>
                  <a:pt x="495" y="466"/>
                  <a:pt x="485" y="456"/>
                </a:cubicBezTo>
                <a:cubicBezTo>
                  <a:pt x="459" y="428"/>
                  <a:pt x="436" y="406"/>
                  <a:pt x="411" y="380"/>
                </a:cubicBezTo>
                <a:cubicBezTo>
                  <a:pt x="424" y="365"/>
                  <a:pt x="438" y="350"/>
                  <a:pt x="452" y="336"/>
                </a:cubicBezTo>
                <a:cubicBezTo>
                  <a:pt x="468" y="319"/>
                  <a:pt x="483" y="301"/>
                  <a:pt x="499" y="285"/>
                </a:cubicBezTo>
                <a:cubicBezTo>
                  <a:pt x="514" y="268"/>
                  <a:pt x="531" y="253"/>
                  <a:pt x="547" y="237"/>
                </a:cubicBezTo>
                <a:cubicBezTo>
                  <a:pt x="564" y="222"/>
                  <a:pt x="579" y="205"/>
                  <a:pt x="595" y="188"/>
                </a:cubicBezTo>
                <a:cubicBezTo>
                  <a:pt x="611" y="172"/>
                  <a:pt x="627" y="156"/>
                  <a:pt x="643" y="139"/>
                </a:cubicBezTo>
                <a:cubicBezTo>
                  <a:pt x="659" y="123"/>
                  <a:pt x="675" y="106"/>
                  <a:pt x="691" y="90"/>
                </a:cubicBezTo>
                <a:cubicBezTo>
                  <a:pt x="706" y="73"/>
                  <a:pt x="721" y="57"/>
                  <a:pt x="736" y="40"/>
                </a:cubicBezTo>
                <a:cubicBezTo>
                  <a:pt x="735" y="42"/>
                  <a:pt x="735" y="42"/>
                  <a:pt x="735" y="43"/>
                </a:cubicBezTo>
                <a:cubicBezTo>
                  <a:pt x="732" y="57"/>
                  <a:pt x="732" y="57"/>
                  <a:pt x="732" y="57"/>
                </a:cubicBezTo>
                <a:cubicBezTo>
                  <a:pt x="728" y="71"/>
                  <a:pt x="725" y="85"/>
                  <a:pt x="723" y="99"/>
                </a:cubicBezTo>
                <a:cubicBezTo>
                  <a:pt x="715" y="138"/>
                  <a:pt x="715" y="138"/>
                  <a:pt x="715" y="138"/>
                </a:cubicBezTo>
                <a:cubicBezTo>
                  <a:pt x="713" y="151"/>
                  <a:pt x="711" y="164"/>
                  <a:pt x="709" y="177"/>
                </a:cubicBezTo>
                <a:cubicBezTo>
                  <a:pt x="706" y="196"/>
                  <a:pt x="706" y="196"/>
                  <a:pt x="706" y="196"/>
                </a:cubicBezTo>
                <a:cubicBezTo>
                  <a:pt x="704" y="203"/>
                  <a:pt x="703" y="210"/>
                  <a:pt x="703" y="218"/>
                </a:cubicBezTo>
                <a:cubicBezTo>
                  <a:pt x="703" y="220"/>
                  <a:pt x="703" y="222"/>
                  <a:pt x="706" y="225"/>
                </a:cubicBezTo>
                <a:cubicBezTo>
                  <a:pt x="708" y="226"/>
                  <a:pt x="710" y="228"/>
                  <a:pt x="713" y="229"/>
                </a:cubicBezTo>
                <a:cubicBezTo>
                  <a:pt x="714" y="230"/>
                  <a:pt x="717" y="231"/>
                  <a:pt x="719" y="231"/>
                </a:cubicBezTo>
                <a:cubicBezTo>
                  <a:pt x="720" y="232"/>
                  <a:pt x="720" y="232"/>
                  <a:pt x="720" y="232"/>
                </a:cubicBezTo>
                <a:cubicBezTo>
                  <a:pt x="723" y="232"/>
                  <a:pt x="724" y="231"/>
                  <a:pt x="725" y="230"/>
                </a:cubicBezTo>
                <a:cubicBezTo>
                  <a:pt x="728" y="227"/>
                  <a:pt x="729" y="224"/>
                  <a:pt x="730" y="221"/>
                </a:cubicBezTo>
                <a:cubicBezTo>
                  <a:pt x="733" y="213"/>
                  <a:pt x="735" y="205"/>
                  <a:pt x="737" y="197"/>
                </a:cubicBezTo>
                <a:cubicBezTo>
                  <a:pt x="738" y="193"/>
                  <a:pt x="738" y="189"/>
                  <a:pt x="739" y="185"/>
                </a:cubicBezTo>
                <a:cubicBezTo>
                  <a:pt x="742" y="166"/>
                  <a:pt x="742" y="166"/>
                  <a:pt x="742" y="166"/>
                </a:cubicBezTo>
                <a:cubicBezTo>
                  <a:pt x="745" y="148"/>
                  <a:pt x="745" y="148"/>
                  <a:pt x="745" y="148"/>
                </a:cubicBezTo>
                <a:cubicBezTo>
                  <a:pt x="748" y="129"/>
                  <a:pt x="748" y="129"/>
                  <a:pt x="748" y="129"/>
                </a:cubicBezTo>
                <a:cubicBezTo>
                  <a:pt x="751" y="115"/>
                  <a:pt x="754" y="101"/>
                  <a:pt x="757" y="87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65" y="53"/>
                  <a:pt x="765" y="53"/>
                  <a:pt x="765" y="53"/>
                </a:cubicBezTo>
                <a:cubicBezTo>
                  <a:pt x="765" y="49"/>
                  <a:pt x="765" y="49"/>
                  <a:pt x="765" y="49"/>
                </a:cubicBezTo>
                <a:cubicBezTo>
                  <a:pt x="766" y="48"/>
                  <a:pt x="765" y="49"/>
                  <a:pt x="766" y="47"/>
                </a:cubicBezTo>
                <a:cubicBezTo>
                  <a:pt x="767" y="43"/>
                  <a:pt x="767" y="43"/>
                  <a:pt x="767" y="43"/>
                </a:cubicBezTo>
                <a:cubicBezTo>
                  <a:pt x="768" y="41"/>
                  <a:pt x="768" y="41"/>
                  <a:pt x="768" y="41"/>
                </a:cubicBezTo>
                <a:cubicBezTo>
                  <a:pt x="768" y="38"/>
                  <a:pt x="768" y="38"/>
                  <a:pt x="768" y="38"/>
                </a:cubicBezTo>
                <a:cubicBezTo>
                  <a:pt x="769" y="35"/>
                  <a:pt x="770" y="32"/>
                  <a:pt x="771" y="28"/>
                </a:cubicBezTo>
                <a:cubicBezTo>
                  <a:pt x="771" y="25"/>
                  <a:pt x="771" y="22"/>
                  <a:pt x="771" y="19"/>
                </a:cubicBezTo>
                <a:cubicBezTo>
                  <a:pt x="771" y="18"/>
                  <a:pt x="771" y="18"/>
                  <a:pt x="771" y="17"/>
                </a:cubicBezTo>
                <a:cubicBezTo>
                  <a:pt x="771" y="16"/>
                  <a:pt x="771" y="16"/>
                  <a:pt x="770" y="15"/>
                </a:cubicBezTo>
                <a:cubicBezTo>
                  <a:pt x="770" y="14"/>
                  <a:pt x="770" y="13"/>
                  <a:pt x="769" y="11"/>
                </a:cubicBezTo>
                <a:cubicBezTo>
                  <a:pt x="768" y="9"/>
                  <a:pt x="766" y="7"/>
                  <a:pt x="763" y="5"/>
                </a:cubicBezTo>
                <a:cubicBezTo>
                  <a:pt x="762" y="5"/>
                  <a:pt x="760" y="5"/>
                  <a:pt x="759" y="4"/>
                </a:cubicBezTo>
                <a:cubicBezTo>
                  <a:pt x="758" y="4"/>
                  <a:pt x="758" y="4"/>
                  <a:pt x="757" y="4"/>
                </a:cubicBezTo>
                <a:cubicBezTo>
                  <a:pt x="756" y="4"/>
                  <a:pt x="755" y="4"/>
                  <a:pt x="755" y="4"/>
                </a:cubicBezTo>
                <a:cubicBezTo>
                  <a:pt x="754" y="4"/>
                  <a:pt x="753" y="4"/>
                  <a:pt x="752" y="4"/>
                </a:cubicBezTo>
                <a:cubicBezTo>
                  <a:pt x="752" y="4"/>
                  <a:pt x="751" y="4"/>
                  <a:pt x="751" y="4"/>
                </a:cubicBezTo>
                <a:cubicBezTo>
                  <a:pt x="748" y="4"/>
                  <a:pt x="745" y="4"/>
                  <a:pt x="741" y="5"/>
                </a:cubicBezTo>
                <a:cubicBezTo>
                  <a:pt x="740" y="5"/>
                  <a:pt x="738" y="5"/>
                  <a:pt x="737" y="6"/>
                </a:cubicBezTo>
                <a:cubicBezTo>
                  <a:pt x="735" y="6"/>
                  <a:pt x="735" y="6"/>
                  <a:pt x="735" y="6"/>
                </a:cubicBezTo>
                <a:cubicBezTo>
                  <a:pt x="732" y="7"/>
                  <a:pt x="732" y="7"/>
                  <a:pt x="732" y="7"/>
                </a:cubicBezTo>
                <a:cubicBezTo>
                  <a:pt x="728" y="8"/>
                  <a:pt x="723" y="9"/>
                  <a:pt x="719" y="11"/>
                </a:cubicBezTo>
                <a:cubicBezTo>
                  <a:pt x="710" y="14"/>
                  <a:pt x="700" y="18"/>
                  <a:pt x="691" y="22"/>
                </a:cubicBezTo>
                <a:cubicBezTo>
                  <a:pt x="681" y="25"/>
                  <a:pt x="672" y="27"/>
                  <a:pt x="662" y="29"/>
                </a:cubicBezTo>
                <a:cubicBezTo>
                  <a:pt x="652" y="31"/>
                  <a:pt x="643" y="35"/>
                  <a:pt x="634" y="39"/>
                </a:cubicBezTo>
                <a:cubicBezTo>
                  <a:pt x="605" y="48"/>
                  <a:pt x="605" y="48"/>
                  <a:pt x="605" y="48"/>
                </a:cubicBezTo>
                <a:cubicBezTo>
                  <a:pt x="596" y="52"/>
                  <a:pt x="586" y="55"/>
                  <a:pt x="577" y="59"/>
                </a:cubicBezTo>
                <a:cubicBezTo>
                  <a:pt x="568" y="63"/>
                  <a:pt x="559" y="67"/>
                  <a:pt x="550" y="72"/>
                </a:cubicBezTo>
                <a:cubicBezTo>
                  <a:pt x="544" y="76"/>
                  <a:pt x="544" y="76"/>
                  <a:pt x="544" y="76"/>
                </a:cubicBezTo>
                <a:cubicBezTo>
                  <a:pt x="542" y="77"/>
                  <a:pt x="542" y="77"/>
                  <a:pt x="542" y="77"/>
                </a:cubicBezTo>
                <a:cubicBezTo>
                  <a:pt x="541" y="77"/>
                  <a:pt x="541" y="77"/>
                  <a:pt x="540" y="78"/>
                </a:cubicBezTo>
                <a:cubicBezTo>
                  <a:pt x="540" y="78"/>
                  <a:pt x="540" y="79"/>
                  <a:pt x="541" y="80"/>
                </a:cubicBezTo>
                <a:cubicBezTo>
                  <a:pt x="541" y="82"/>
                  <a:pt x="542" y="84"/>
                  <a:pt x="543" y="84"/>
                </a:cubicBezTo>
                <a:cubicBezTo>
                  <a:pt x="543" y="84"/>
                  <a:pt x="543" y="84"/>
                  <a:pt x="544" y="84"/>
                </a:cubicBezTo>
                <a:cubicBezTo>
                  <a:pt x="560" y="77"/>
                  <a:pt x="577" y="70"/>
                  <a:pt x="594" y="66"/>
                </a:cubicBezTo>
                <a:cubicBezTo>
                  <a:pt x="599" y="65"/>
                  <a:pt x="603" y="64"/>
                  <a:pt x="608" y="63"/>
                </a:cubicBezTo>
                <a:cubicBezTo>
                  <a:pt x="621" y="59"/>
                  <a:pt x="621" y="59"/>
                  <a:pt x="621" y="59"/>
                </a:cubicBezTo>
                <a:cubicBezTo>
                  <a:pt x="630" y="57"/>
                  <a:pt x="639" y="54"/>
                  <a:pt x="648" y="52"/>
                </a:cubicBezTo>
                <a:cubicBezTo>
                  <a:pt x="657" y="49"/>
                  <a:pt x="666" y="47"/>
                  <a:pt x="675" y="45"/>
                </a:cubicBezTo>
                <a:cubicBezTo>
                  <a:pt x="680" y="44"/>
                  <a:pt x="684" y="43"/>
                  <a:pt x="689" y="42"/>
                </a:cubicBezTo>
                <a:cubicBezTo>
                  <a:pt x="693" y="41"/>
                  <a:pt x="700" y="40"/>
                  <a:pt x="706" y="39"/>
                </a:cubicBezTo>
                <a:cubicBezTo>
                  <a:pt x="714" y="37"/>
                  <a:pt x="721" y="36"/>
                  <a:pt x="729" y="34"/>
                </a:cubicBezTo>
                <a:cubicBezTo>
                  <a:pt x="729" y="34"/>
                  <a:pt x="730" y="34"/>
                  <a:pt x="730" y="34"/>
                </a:cubicBezTo>
                <a:cubicBezTo>
                  <a:pt x="707" y="58"/>
                  <a:pt x="684" y="82"/>
                  <a:pt x="659" y="104"/>
                </a:cubicBezTo>
                <a:cubicBezTo>
                  <a:pt x="651" y="111"/>
                  <a:pt x="643" y="118"/>
                  <a:pt x="636" y="126"/>
                </a:cubicBezTo>
                <a:cubicBezTo>
                  <a:pt x="628" y="133"/>
                  <a:pt x="620" y="141"/>
                  <a:pt x="613" y="148"/>
                </a:cubicBezTo>
                <a:cubicBezTo>
                  <a:pt x="598" y="163"/>
                  <a:pt x="582" y="178"/>
                  <a:pt x="567" y="192"/>
                </a:cubicBezTo>
                <a:cubicBezTo>
                  <a:pt x="552" y="207"/>
                  <a:pt x="536" y="222"/>
                  <a:pt x="521" y="237"/>
                </a:cubicBezTo>
                <a:cubicBezTo>
                  <a:pt x="513" y="244"/>
                  <a:pt x="505" y="252"/>
                  <a:pt x="497" y="259"/>
                </a:cubicBezTo>
                <a:cubicBezTo>
                  <a:pt x="489" y="266"/>
                  <a:pt x="478" y="276"/>
                  <a:pt x="467" y="286"/>
                </a:cubicBezTo>
                <a:cubicBezTo>
                  <a:pt x="440" y="312"/>
                  <a:pt x="418" y="335"/>
                  <a:pt x="392" y="360"/>
                </a:cubicBezTo>
                <a:cubicBezTo>
                  <a:pt x="366" y="334"/>
                  <a:pt x="340" y="308"/>
                  <a:pt x="314" y="282"/>
                </a:cubicBezTo>
                <a:cubicBezTo>
                  <a:pt x="291" y="259"/>
                  <a:pt x="268" y="236"/>
                  <a:pt x="244" y="213"/>
                </a:cubicBezTo>
                <a:cubicBezTo>
                  <a:pt x="223" y="193"/>
                  <a:pt x="201" y="172"/>
                  <a:pt x="180" y="152"/>
                </a:cubicBezTo>
                <a:cubicBezTo>
                  <a:pt x="158" y="132"/>
                  <a:pt x="137" y="111"/>
                  <a:pt x="115" y="91"/>
                </a:cubicBezTo>
                <a:cubicBezTo>
                  <a:pt x="104" y="81"/>
                  <a:pt x="94" y="71"/>
                  <a:pt x="83" y="61"/>
                </a:cubicBezTo>
                <a:cubicBezTo>
                  <a:pt x="78" y="56"/>
                  <a:pt x="73" y="51"/>
                  <a:pt x="67" y="46"/>
                </a:cubicBezTo>
                <a:cubicBezTo>
                  <a:pt x="78" y="50"/>
                  <a:pt x="89" y="53"/>
                  <a:pt x="99" y="56"/>
                </a:cubicBezTo>
                <a:cubicBezTo>
                  <a:pt x="112" y="60"/>
                  <a:pt x="124" y="64"/>
                  <a:pt x="136" y="67"/>
                </a:cubicBezTo>
                <a:cubicBezTo>
                  <a:pt x="148" y="71"/>
                  <a:pt x="160" y="74"/>
                  <a:pt x="172" y="77"/>
                </a:cubicBezTo>
                <a:cubicBezTo>
                  <a:pt x="191" y="82"/>
                  <a:pt x="191" y="82"/>
                  <a:pt x="191" y="82"/>
                </a:cubicBezTo>
                <a:cubicBezTo>
                  <a:pt x="197" y="84"/>
                  <a:pt x="204" y="86"/>
                  <a:pt x="211" y="87"/>
                </a:cubicBezTo>
                <a:cubicBezTo>
                  <a:pt x="212" y="87"/>
                  <a:pt x="212" y="87"/>
                  <a:pt x="213" y="87"/>
                </a:cubicBezTo>
                <a:cubicBezTo>
                  <a:pt x="214" y="87"/>
                  <a:pt x="216" y="86"/>
                  <a:pt x="218" y="84"/>
                </a:cubicBezTo>
                <a:cubicBezTo>
                  <a:pt x="220" y="82"/>
                  <a:pt x="222" y="81"/>
                  <a:pt x="223" y="78"/>
                </a:cubicBezTo>
                <a:cubicBezTo>
                  <a:pt x="224" y="77"/>
                  <a:pt x="226" y="74"/>
                  <a:pt x="226" y="72"/>
                </a:cubicBezTo>
                <a:cubicBezTo>
                  <a:pt x="227" y="69"/>
                  <a:pt x="226" y="67"/>
                  <a:pt x="225" y="66"/>
                </a:cubicBezTo>
                <a:cubicBezTo>
                  <a:pt x="223" y="63"/>
                  <a:pt x="221" y="61"/>
                  <a:pt x="218" y="60"/>
                </a:cubicBezTo>
                <a:cubicBezTo>
                  <a:pt x="210" y="57"/>
                  <a:pt x="203" y="54"/>
                  <a:pt x="195" y="51"/>
                </a:cubicBezTo>
                <a:cubicBezTo>
                  <a:pt x="192" y="50"/>
                  <a:pt x="188" y="49"/>
                  <a:pt x="184" y="48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18" y="30"/>
                  <a:pt x="105" y="25"/>
                  <a:pt x="91" y="21"/>
                </a:cubicBezTo>
                <a:cubicBezTo>
                  <a:pt x="40" y="4"/>
                  <a:pt x="40" y="4"/>
                  <a:pt x="40" y="4"/>
                </a:cubicBezTo>
                <a:cubicBezTo>
                  <a:pt x="37" y="3"/>
                  <a:pt x="37" y="3"/>
                  <a:pt x="37" y="3"/>
                </a:cubicBezTo>
                <a:cubicBezTo>
                  <a:pt x="35" y="3"/>
                  <a:pt x="33" y="2"/>
                  <a:pt x="32" y="2"/>
                </a:cubicBezTo>
                <a:cubicBezTo>
                  <a:pt x="29" y="1"/>
                  <a:pt x="26" y="1"/>
                  <a:pt x="23" y="1"/>
                </a:cubicBezTo>
                <a:cubicBezTo>
                  <a:pt x="21" y="0"/>
                  <a:pt x="20" y="0"/>
                  <a:pt x="1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07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Option 2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8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18AB71-6648-48ED-820A-50CC74CCA489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 bwMode="ltGray">
          <a:xfrm>
            <a:off x="6119531" y="1226916"/>
            <a:ext cx="5782915" cy="4042139"/>
            <a:chOff x="5235576" y="5102226"/>
            <a:chExt cx="622300" cy="434975"/>
          </a:xfrm>
          <a:solidFill>
            <a:schemeClr val="accent3"/>
          </a:solidFill>
        </p:grpSpPr>
        <p:sp>
          <p:nvSpPr>
            <p:cNvPr id="11" name="Freeform 65"/>
            <p:cNvSpPr>
              <a:spLocks/>
            </p:cNvSpPr>
            <p:nvPr/>
          </p:nvSpPr>
          <p:spPr bwMode="ltGray">
            <a:xfrm>
              <a:off x="5281613" y="5102226"/>
              <a:ext cx="576263" cy="349250"/>
            </a:xfrm>
            <a:custGeom>
              <a:avLst/>
              <a:gdLst>
                <a:gd name="T0" fmla="*/ 373 w 1026"/>
                <a:gd name="T1" fmla="*/ 7 h 622"/>
                <a:gd name="T2" fmla="*/ 44 w 1026"/>
                <a:gd name="T3" fmla="*/ 177 h 622"/>
                <a:gd name="T4" fmla="*/ 1 w 1026"/>
                <a:gd name="T5" fmla="*/ 308 h 622"/>
                <a:gd name="T6" fmla="*/ 86 w 1026"/>
                <a:gd name="T7" fmla="*/ 449 h 622"/>
                <a:gd name="T8" fmla="*/ 138 w 1026"/>
                <a:gd name="T9" fmla="*/ 462 h 622"/>
                <a:gd name="T10" fmla="*/ 73 w 1026"/>
                <a:gd name="T11" fmla="*/ 396 h 622"/>
                <a:gd name="T12" fmla="*/ 42 w 1026"/>
                <a:gd name="T13" fmla="*/ 246 h 622"/>
                <a:gd name="T14" fmla="*/ 104 w 1026"/>
                <a:gd name="T15" fmla="*/ 158 h 622"/>
                <a:gd name="T16" fmla="*/ 255 w 1026"/>
                <a:gd name="T17" fmla="*/ 68 h 622"/>
                <a:gd name="T18" fmla="*/ 481 w 1026"/>
                <a:gd name="T19" fmla="*/ 19 h 622"/>
                <a:gd name="T20" fmla="*/ 706 w 1026"/>
                <a:gd name="T21" fmla="*/ 67 h 622"/>
                <a:gd name="T22" fmla="*/ 775 w 1026"/>
                <a:gd name="T23" fmla="*/ 166 h 622"/>
                <a:gd name="T24" fmla="*/ 777 w 1026"/>
                <a:gd name="T25" fmla="*/ 186 h 622"/>
                <a:gd name="T26" fmla="*/ 784 w 1026"/>
                <a:gd name="T27" fmla="*/ 188 h 622"/>
                <a:gd name="T28" fmla="*/ 821 w 1026"/>
                <a:gd name="T29" fmla="*/ 137 h 622"/>
                <a:gd name="T30" fmla="*/ 853 w 1026"/>
                <a:gd name="T31" fmla="*/ 131 h 622"/>
                <a:gd name="T32" fmla="*/ 893 w 1026"/>
                <a:gd name="T33" fmla="*/ 134 h 622"/>
                <a:gd name="T34" fmla="*/ 952 w 1026"/>
                <a:gd name="T35" fmla="*/ 164 h 622"/>
                <a:gd name="T36" fmla="*/ 993 w 1026"/>
                <a:gd name="T37" fmla="*/ 235 h 622"/>
                <a:gd name="T38" fmla="*/ 997 w 1026"/>
                <a:gd name="T39" fmla="*/ 256 h 622"/>
                <a:gd name="T40" fmla="*/ 945 w 1026"/>
                <a:gd name="T41" fmla="*/ 402 h 622"/>
                <a:gd name="T42" fmla="*/ 873 w 1026"/>
                <a:gd name="T43" fmla="*/ 405 h 622"/>
                <a:gd name="T44" fmla="*/ 841 w 1026"/>
                <a:gd name="T45" fmla="*/ 335 h 622"/>
                <a:gd name="T46" fmla="*/ 814 w 1026"/>
                <a:gd name="T47" fmla="*/ 310 h 622"/>
                <a:gd name="T48" fmla="*/ 791 w 1026"/>
                <a:gd name="T49" fmla="*/ 300 h 622"/>
                <a:gd name="T50" fmla="*/ 785 w 1026"/>
                <a:gd name="T51" fmla="*/ 323 h 622"/>
                <a:gd name="T52" fmla="*/ 829 w 1026"/>
                <a:gd name="T53" fmla="*/ 373 h 622"/>
                <a:gd name="T54" fmla="*/ 841 w 1026"/>
                <a:gd name="T55" fmla="*/ 441 h 622"/>
                <a:gd name="T56" fmla="*/ 818 w 1026"/>
                <a:gd name="T57" fmla="*/ 438 h 622"/>
                <a:gd name="T58" fmla="*/ 815 w 1026"/>
                <a:gd name="T59" fmla="*/ 445 h 622"/>
                <a:gd name="T60" fmla="*/ 763 w 1026"/>
                <a:gd name="T61" fmla="*/ 537 h 622"/>
                <a:gd name="T62" fmla="*/ 633 w 1026"/>
                <a:gd name="T63" fmla="*/ 584 h 622"/>
                <a:gd name="T64" fmla="*/ 484 w 1026"/>
                <a:gd name="T65" fmla="*/ 598 h 622"/>
                <a:gd name="T66" fmla="*/ 279 w 1026"/>
                <a:gd name="T67" fmla="*/ 531 h 622"/>
                <a:gd name="T68" fmla="*/ 235 w 1026"/>
                <a:gd name="T69" fmla="*/ 450 h 622"/>
                <a:gd name="T70" fmla="*/ 236 w 1026"/>
                <a:gd name="T71" fmla="*/ 430 h 622"/>
                <a:gd name="T72" fmla="*/ 230 w 1026"/>
                <a:gd name="T73" fmla="*/ 427 h 622"/>
                <a:gd name="T74" fmla="*/ 269 w 1026"/>
                <a:gd name="T75" fmla="*/ 540 h 622"/>
                <a:gd name="T76" fmla="*/ 436 w 1026"/>
                <a:gd name="T77" fmla="*/ 611 h 622"/>
                <a:gd name="T78" fmla="*/ 539 w 1026"/>
                <a:gd name="T79" fmla="*/ 622 h 622"/>
                <a:gd name="T80" fmla="*/ 654 w 1026"/>
                <a:gd name="T81" fmla="*/ 611 h 622"/>
                <a:gd name="T82" fmla="*/ 756 w 1026"/>
                <a:gd name="T83" fmla="*/ 578 h 622"/>
                <a:gd name="T84" fmla="*/ 783 w 1026"/>
                <a:gd name="T85" fmla="*/ 563 h 622"/>
                <a:gd name="T86" fmla="*/ 817 w 1026"/>
                <a:gd name="T87" fmla="*/ 537 h 622"/>
                <a:gd name="T88" fmla="*/ 896 w 1026"/>
                <a:gd name="T89" fmla="*/ 447 h 622"/>
                <a:gd name="T90" fmla="*/ 935 w 1026"/>
                <a:gd name="T91" fmla="*/ 431 h 622"/>
                <a:gd name="T92" fmla="*/ 1009 w 1026"/>
                <a:gd name="T93" fmla="*/ 341 h 622"/>
                <a:gd name="T94" fmla="*/ 1025 w 1026"/>
                <a:gd name="T95" fmla="*/ 250 h 622"/>
                <a:gd name="T96" fmla="*/ 948 w 1026"/>
                <a:gd name="T97" fmla="*/ 121 h 622"/>
                <a:gd name="T98" fmla="*/ 825 w 1026"/>
                <a:gd name="T99" fmla="*/ 103 h 622"/>
                <a:gd name="T100" fmla="*/ 776 w 1026"/>
                <a:gd name="T101" fmla="*/ 124 h 622"/>
                <a:gd name="T102" fmla="*/ 756 w 1026"/>
                <a:gd name="T103" fmla="*/ 97 h 622"/>
                <a:gd name="T104" fmla="*/ 646 w 1026"/>
                <a:gd name="T105" fmla="*/ 23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6" h="622">
                  <a:moveTo>
                    <a:pt x="476" y="0"/>
                  </a:moveTo>
                  <a:cubicBezTo>
                    <a:pt x="470" y="0"/>
                    <a:pt x="464" y="0"/>
                    <a:pt x="457" y="0"/>
                  </a:cubicBezTo>
                  <a:cubicBezTo>
                    <a:pt x="445" y="0"/>
                    <a:pt x="426" y="1"/>
                    <a:pt x="409" y="2"/>
                  </a:cubicBezTo>
                  <a:cubicBezTo>
                    <a:pt x="397" y="4"/>
                    <a:pt x="385" y="5"/>
                    <a:pt x="373" y="7"/>
                  </a:cubicBezTo>
                  <a:cubicBezTo>
                    <a:pt x="362" y="9"/>
                    <a:pt x="351" y="11"/>
                    <a:pt x="340" y="13"/>
                  </a:cubicBezTo>
                  <a:cubicBezTo>
                    <a:pt x="317" y="18"/>
                    <a:pt x="295" y="24"/>
                    <a:pt x="271" y="31"/>
                  </a:cubicBezTo>
                  <a:cubicBezTo>
                    <a:pt x="222" y="46"/>
                    <a:pt x="175" y="66"/>
                    <a:pt x="132" y="95"/>
                  </a:cubicBezTo>
                  <a:cubicBezTo>
                    <a:pt x="98" y="117"/>
                    <a:pt x="68" y="144"/>
                    <a:pt x="44" y="177"/>
                  </a:cubicBezTo>
                  <a:cubicBezTo>
                    <a:pt x="38" y="185"/>
                    <a:pt x="33" y="192"/>
                    <a:pt x="29" y="200"/>
                  </a:cubicBezTo>
                  <a:cubicBezTo>
                    <a:pt x="24" y="209"/>
                    <a:pt x="20" y="217"/>
                    <a:pt x="16" y="226"/>
                  </a:cubicBezTo>
                  <a:cubicBezTo>
                    <a:pt x="9" y="243"/>
                    <a:pt x="4" y="261"/>
                    <a:pt x="2" y="280"/>
                  </a:cubicBezTo>
                  <a:cubicBezTo>
                    <a:pt x="0" y="289"/>
                    <a:pt x="0" y="299"/>
                    <a:pt x="1" y="308"/>
                  </a:cubicBezTo>
                  <a:cubicBezTo>
                    <a:pt x="1" y="318"/>
                    <a:pt x="2" y="327"/>
                    <a:pt x="4" y="337"/>
                  </a:cubicBezTo>
                  <a:cubicBezTo>
                    <a:pt x="9" y="355"/>
                    <a:pt x="16" y="373"/>
                    <a:pt x="26" y="389"/>
                  </a:cubicBezTo>
                  <a:cubicBezTo>
                    <a:pt x="36" y="404"/>
                    <a:pt x="48" y="418"/>
                    <a:pt x="62" y="430"/>
                  </a:cubicBezTo>
                  <a:cubicBezTo>
                    <a:pt x="70" y="437"/>
                    <a:pt x="77" y="443"/>
                    <a:pt x="86" y="449"/>
                  </a:cubicBezTo>
                  <a:cubicBezTo>
                    <a:pt x="94" y="454"/>
                    <a:pt x="103" y="459"/>
                    <a:pt x="112" y="463"/>
                  </a:cubicBezTo>
                  <a:cubicBezTo>
                    <a:pt x="116" y="465"/>
                    <a:pt x="121" y="466"/>
                    <a:pt x="125" y="466"/>
                  </a:cubicBezTo>
                  <a:cubicBezTo>
                    <a:pt x="126" y="466"/>
                    <a:pt x="128" y="466"/>
                    <a:pt x="129" y="466"/>
                  </a:cubicBezTo>
                  <a:cubicBezTo>
                    <a:pt x="132" y="465"/>
                    <a:pt x="135" y="464"/>
                    <a:pt x="138" y="462"/>
                  </a:cubicBezTo>
                  <a:cubicBezTo>
                    <a:pt x="140" y="461"/>
                    <a:pt x="143" y="459"/>
                    <a:pt x="143" y="457"/>
                  </a:cubicBezTo>
                  <a:cubicBezTo>
                    <a:pt x="143" y="453"/>
                    <a:pt x="140" y="450"/>
                    <a:pt x="138" y="448"/>
                  </a:cubicBezTo>
                  <a:cubicBezTo>
                    <a:pt x="132" y="443"/>
                    <a:pt x="126" y="439"/>
                    <a:pt x="119" y="435"/>
                  </a:cubicBezTo>
                  <a:cubicBezTo>
                    <a:pt x="102" y="424"/>
                    <a:pt x="86" y="411"/>
                    <a:pt x="73" y="396"/>
                  </a:cubicBezTo>
                  <a:cubicBezTo>
                    <a:pt x="66" y="389"/>
                    <a:pt x="60" y="382"/>
                    <a:pt x="54" y="374"/>
                  </a:cubicBezTo>
                  <a:cubicBezTo>
                    <a:pt x="46" y="361"/>
                    <a:pt x="40" y="348"/>
                    <a:pt x="37" y="334"/>
                  </a:cubicBezTo>
                  <a:cubicBezTo>
                    <a:pt x="33" y="319"/>
                    <a:pt x="31" y="304"/>
                    <a:pt x="32" y="289"/>
                  </a:cubicBezTo>
                  <a:cubicBezTo>
                    <a:pt x="33" y="275"/>
                    <a:pt x="37" y="260"/>
                    <a:pt x="42" y="246"/>
                  </a:cubicBezTo>
                  <a:cubicBezTo>
                    <a:pt x="45" y="237"/>
                    <a:pt x="49" y="229"/>
                    <a:pt x="53" y="221"/>
                  </a:cubicBezTo>
                  <a:cubicBezTo>
                    <a:pt x="57" y="213"/>
                    <a:pt x="62" y="206"/>
                    <a:pt x="67" y="198"/>
                  </a:cubicBezTo>
                  <a:cubicBezTo>
                    <a:pt x="73" y="191"/>
                    <a:pt x="78" y="184"/>
                    <a:pt x="84" y="177"/>
                  </a:cubicBezTo>
                  <a:cubicBezTo>
                    <a:pt x="91" y="170"/>
                    <a:pt x="97" y="164"/>
                    <a:pt x="104" y="158"/>
                  </a:cubicBezTo>
                  <a:cubicBezTo>
                    <a:pt x="121" y="142"/>
                    <a:pt x="140" y="127"/>
                    <a:pt x="160" y="114"/>
                  </a:cubicBezTo>
                  <a:cubicBezTo>
                    <a:pt x="181" y="102"/>
                    <a:pt x="202" y="90"/>
                    <a:pt x="224" y="81"/>
                  </a:cubicBezTo>
                  <a:cubicBezTo>
                    <a:pt x="229" y="78"/>
                    <a:pt x="234" y="76"/>
                    <a:pt x="239" y="74"/>
                  </a:cubicBezTo>
                  <a:cubicBezTo>
                    <a:pt x="244" y="72"/>
                    <a:pt x="249" y="70"/>
                    <a:pt x="255" y="68"/>
                  </a:cubicBezTo>
                  <a:cubicBezTo>
                    <a:pt x="265" y="64"/>
                    <a:pt x="276" y="60"/>
                    <a:pt x="286" y="56"/>
                  </a:cubicBezTo>
                  <a:cubicBezTo>
                    <a:pt x="310" y="47"/>
                    <a:pt x="336" y="41"/>
                    <a:pt x="361" y="35"/>
                  </a:cubicBezTo>
                  <a:cubicBezTo>
                    <a:pt x="386" y="29"/>
                    <a:pt x="412" y="24"/>
                    <a:pt x="439" y="21"/>
                  </a:cubicBezTo>
                  <a:cubicBezTo>
                    <a:pt x="453" y="20"/>
                    <a:pt x="467" y="19"/>
                    <a:pt x="481" y="19"/>
                  </a:cubicBezTo>
                  <a:cubicBezTo>
                    <a:pt x="493" y="19"/>
                    <a:pt x="505" y="19"/>
                    <a:pt x="517" y="20"/>
                  </a:cubicBezTo>
                  <a:cubicBezTo>
                    <a:pt x="543" y="22"/>
                    <a:pt x="569" y="23"/>
                    <a:pt x="595" y="27"/>
                  </a:cubicBezTo>
                  <a:cubicBezTo>
                    <a:pt x="621" y="32"/>
                    <a:pt x="647" y="39"/>
                    <a:pt x="671" y="49"/>
                  </a:cubicBezTo>
                  <a:cubicBezTo>
                    <a:pt x="683" y="54"/>
                    <a:pt x="695" y="60"/>
                    <a:pt x="706" y="67"/>
                  </a:cubicBezTo>
                  <a:cubicBezTo>
                    <a:pt x="717" y="74"/>
                    <a:pt x="727" y="82"/>
                    <a:pt x="737" y="92"/>
                  </a:cubicBezTo>
                  <a:cubicBezTo>
                    <a:pt x="746" y="101"/>
                    <a:pt x="754" y="112"/>
                    <a:pt x="761" y="123"/>
                  </a:cubicBezTo>
                  <a:cubicBezTo>
                    <a:pt x="767" y="135"/>
                    <a:pt x="771" y="148"/>
                    <a:pt x="774" y="161"/>
                  </a:cubicBezTo>
                  <a:cubicBezTo>
                    <a:pt x="775" y="166"/>
                    <a:pt x="775" y="166"/>
                    <a:pt x="775" y="166"/>
                  </a:cubicBezTo>
                  <a:cubicBezTo>
                    <a:pt x="775" y="167"/>
                    <a:pt x="776" y="169"/>
                    <a:pt x="776" y="171"/>
                  </a:cubicBezTo>
                  <a:cubicBezTo>
                    <a:pt x="776" y="172"/>
                    <a:pt x="776" y="174"/>
                    <a:pt x="776" y="175"/>
                  </a:cubicBezTo>
                  <a:cubicBezTo>
                    <a:pt x="777" y="180"/>
                    <a:pt x="777" y="180"/>
                    <a:pt x="777" y="180"/>
                  </a:cubicBezTo>
                  <a:cubicBezTo>
                    <a:pt x="777" y="182"/>
                    <a:pt x="777" y="184"/>
                    <a:pt x="777" y="186"/>
                  </a:cubicBezTo>
                  <a:cubicBezTo>
                    <a:pt x="777" y="187"/>
                    <a:pt x="777" y="189"/>
                    <a:pt x="777" y="191"/>
                  </a:cubicBezTo>
                  <a:cubicBezTo>
                    <a:pt x="777" y="191"/>
                    <a:pt x="778" y="192"/>
                    <a:pt x="779" y="192"/>
                  </a:cubicBezTo>
                  <a:cubicBezTo>
                    <a:pt x="780" y="192"/>
                    <a:pt x="780" y="193"/>
                    <a:pt x="780" y="193"/>
                  </a:cubicBezTo>
                  <a:cubicBezTo>
                    <a:pt x="782" y="193"/>
                    <a:pt x="784" y="191"/>
                    <a:pt x="784" y="188"/>
                  </a:cubicBezTo>
                  <a:cubicBezTo>
                    <a:pt x="785" y="176"/>
                    <a:pt x="784" y="163"/>
                    <a:pt x="781" y="150"/>
                  </a:cubicBezTo>
                  <a:cubicBezTo>
                    <a:pt x="783" y="150"/>
                    <a:pt x="785" y="150"/>
                    <a:pt x="786" y="149"/>
                  </a:cubicBezTo>
                  <a:cubicBezTo>
                    <a:pt x="788" y="149"/>
                    <a:pt x="790" y="148"/>
                    <a:pt x="792" y="147"/>
                  </a:cubicBezTo>
                  <a:cubicBezTo>
                    <a:pt x="801" y="143"/>
                    <a:pt x="811" y="140"/>
                    <a:pt x="821" y="137"/>
                  </a:cubicBezTo>
                  <a:cubicBezTo>
                    <a:pt x="823" y="137"/>
                    <a:pt x="826" y="136"/>
                    <a:pt x="828" y="135"/>
                  </a:cubicBezTo>
                  <a:cubicBezTo>
                    <a:pt x="830" y="135"/>
                    <a:pt x="833" y="134"/>
                    <a:pt x="835" y="133"/>
                  </a:cubicBezTo>
                  <a:cubicBezTo>
                    <a:pt x="839" y="133"/>
                    <a:pt x="843" y="132"/>
                    <a:pt x="847" y="132"/>
                  </a:cubicBezTo>
                  <a:cubicBezTo>
                    <a:pt x="849" y="131"/>
                    <a:pt x="851" y="131"/>
                    <a:pt x="853" y="131"/>
                  </a:cubicBezTo>
                  <a:cubicBezTo>
                    <a:pt x="858" y="131"/>
                    <a:pt x="858" y="131"/>
                    <a:pt x="858" y="131"/>
                  </a:cubicBezTo>
                  <a:cubicBezTo>
                    <a:pt x="860" y="131"/>
                    <a:pt x="862" y="131"/>
                    <a:pt x="864" y="131"/>
                  </a:cubicBezTo>
                  <a:cubicBezTo>
                    <a:pt x="870" y="131"/>
                    <a:pt x="876" y="131"/>
                    <a:pt x="882" y="132"/>
                  </a:cubicBezTo>
                  <a:cubicBezTo>
                    <a:pt x="886" y="132"/>
                    <a:pt x="890" y="133"/>
                    <a:pt x="893" y="134"/>
                  </a:cubicBezTo>
                  <a:cubicBezTo>
                    <a:pt x="895" y="134"/>
                    <a:pt x="897" y="135"/>
                    <a:pt x="899" y="135"/>
                  </a:cubicBezTo>
                  <a:cubicBezTo>
                    <a:pt x="901" y="136"/>
                    <a:pt x="903" y="136"/>
                    <a:pt x="905" y="137"/>
                  </a:cubicBezTo>
                  <a:cubicBezTo>
                    <a:pt x="914" y="139"/>
                    <a:pt x="922" y="143"/>
                    <a:pt x="930" y="148"/>
                  </a:cubicBezTo>
                  <a:cubicBezTo>
                    <a:pt x="938" y="152"/>
                    <a:pt x="945" y="158"/>
                    <a:pt x="952" y="164"/>
                  </a:cubicBezTo>
                  <a:cubicBezTo>
                    <a:pt x="969" y="180"/>
                    <a:pt x="982" y="200"/>
                    <a:pt x="989" y="223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1" y="228"/>
                    <a:pt x="991" y="230"/>
                    <a:pt x="992" y="231"/>
                  </a:cubicBezTo>
                  <a:cubicBezTo>
                    <a:pt x="993" y="235"/>
                    <a:pt x="993" y="235"/>
                    <a:pt x="993" y="235"/>
                  </a:cubicBezTo>
                  <a:cubicBezTo>
                    <a:pt x="993" y="237"/>
                    <a:pt x="993" y="237"/>
                    <a:pt x="993" y="237"/>
                  </a:cubicBezTo>
                  <a:cubicBezTo>
                    <a:pt x="994" y="239"/>
                    <a:pt x="994" y="239"/>
                    <a:pt x="994" y="239"/>
                  </a:cubicBezTo>
                  <a:cubicBezTo>
                    <a:pt x="994" y="242"/>
                    <a:pt x="995" y="244"/>
                    <a:pt x="995" y="247"/>
                  </a:cubicBezTo>
                  <a:cubicBezTo>
                    <a:pt x="997" y="256"/>
                    <a:pt x="997" y="256"/>
                    <a:pt x="997" y="256"/>
                  </a:cubicBezTo>
                  <a:cubicBezTo>
                    <a:pt x="999" y="269"/>
                    <a:pt x="998" y="282"/>
                    <a:pt x="997" y="295"/>
                  </a:cubicBezTo>
                  <a:cubicBezTo>
                    <a:pt x="996" y="308"/>
                    <a:pt x="994" y="322"/>
                    <a:pt x="990" y="335"/>
                  </a:cubicBezTo>
                  <a:cubicBezTo>
                    <a:pt x="985" y="348"/>
                    <a:pt x="978" y="360"/>
                    <a:pt x="970" y="371"/>
                  </a:cubicBezTo>
                  <a:cubicBezTo>
                    <a:pt x="963" y="381"/>
                    <a:pt x="955" y="393"/>
                    <a:pt x="945" y="402"/>
                  </a:cubicBezTo>
                  <a:cubicBezTo>
                    <a:pt x="935" y="412"/>
                    <a:pt x="924" y="420"/>
                    <a:pt x="912" y="426"/>
                  </a:cubicBezTo>
                  <a:cubicBezTo>
                    <a:pt x="900" y="432"/>
                    <a:pt x="887" y="436"/>
                    <a:pt x="873" y="439"/>
                  </a:cubicBezTo>
                  <a:cubicBezTo>
                    <a:pt x="874" y="432"/>
                    <a:pt x="875" y="424"/>
                    <a:pt x="874" y="417"/>
                  </a:cubicBezTo>
                  <a:cubicBezTo>
                    <a:pt x="874" y="413"/>
                    <a:pt x="874" y="409"/>
                    <a:pt x="873" y="405"/>
                  </a:cubicBezTo>
                  <a:cubicBezTo>
                    <a:pt x="871" y="394"/>
                    <a:pt x="871" y="394"/>
                    <a:pt x="871" y="394"/>
                  </a:cubicBezTo>
                  <a:cubicBezTo>
                    <a:pt x="868" y="383"/>
                    <a:pt x="868" y="383"/>
                    <a:pt x="868" y="383"/>
                  </a:cubicBezTo>
                  <a:cubicBezTo>
                    <a:pt x="867" y="379"/>
                    <a:pt x="866" y="376"/>
                    <a:pt x="864" y="372"/>
                  </a:cubicBezTo>
                  <a:cubicBezTo>
                    <a:pt x="858" y="358"/>
                    <a:pt x="850" y="346"/>
                    <a:pt x="841" y="335"/>
                  </a:cubicBezTo>
                  <a:cubicBezTo>
                    <a:pt x="837" y="330"/>
                    <a:pt x="837" y="330"/>
                    <a:pt x="837" y="330"/>
                  </a:cubicBezTo>
                  <a:cubicBezTo>
                    <a:pt x="835" y="328"/>
                    <a:pt x="834" y="327"/>
                    <a:pt x="832" y="326"/>
                  </a:cubicBezTo>
                  <a:cubicBezTo>
                    <a:pt x="830" y="323"/>
                    <a:pt x="827" y="320"/>
                    <a:pt x="824" y="317"/>
                  </a:cubicBezTo>
                  <a:cubicBezTo>
                    <a:pt x="821" y="315"/>
                    <a:pt x="818" y="312"/>
                    <a:pt x="814" y="310"/>
                  </a:cubicBezTo>
                  <a:cubicBezTo>
                    <a:pt x="813" y="308"/>
                    <a:pt x="811" y="307"/>
                    <a:pt x="809" y="306"/>
                  </a:cubicBezTo>
                  <a:cubicBezTo>
                    <a:pt x="808" y="305"/>
                    <a:pt x="806" y="304"/>
                    <a:pt x="804" y="303"/>
                  </a:cubicBezTo>
                  <a:cubicBezTo>
                    <a:pt x="801" y="301"/>
                    <a:pt x="797" y="299"/>
                    <a:pt x="794" y="299"/>
                  </a:cubicBezTo>
                  <a:cubicBezTo>
                    <a:pt x="793" y="299"/>
                    <a:pt x="792" y="300"/>
                    <a:pt x="791" y="300"/>
                  </a:cubicBezTo>
                  <a:cubicBezTo>
                    <a:pt x="788" y="300"/>
                    <a:pt x="785" y="301"/>
                    <a:pt x="783" y="303"/>
                  </a:cubicBezTo>
                  <a:cubicBezTo>
                    <a:pt x="780" y="304"/>
                    <a:pt x="778" y="305"/>
                    <a:pt x="777" y="308"/>
                  </a:cubicBezTo>
                  <a:cubicBezTo>
                    <a:pt x="776" y="311"/>
                    <a:pt x="778" y="314"/>
                    <a:pt x="779" y="316"/>
                  </a:cubicBezTo>
                  <a:cubicBezTo>
                    <a:pt x="781" y="319"/>
                    <a:pt x="783" y="321"/>
                    <a:pt x="785" y="323"/>
                  </a:cubicBezTo>
                  <a:cubicBezTo>
                    <a:pt x="787" y="325"/>
                    <a:pt x="790" y="327"/>
                    <a:pt x="792" y="329"/>
                  </a:cubicBezTo>
                  <a:cubicBezTo>
                    <a:pt x="804" y="339"/>
                    <a:pt x="814" y="351"/>
                    <a:pt x="823" y="364"/>
                  </a:cubicBezTo>
                  <a:cubicBezTo>
                    <a:pt x="824" y="365"/>
                    <a:pt x="825" y="367"/>
                    <a:pt x="826" y="368"/>
                  </a:cubicBezTo>
                  <a:cubicBezTo>
                    <a:pt x="829" y="373"/>
                    <a:pt x="829" y="373"/>
                    <a:pt x="829" y="373"/>
                  </a:cubicBezTo>
                  <a:cubicBezTo>
                    <a:pt x="830" y="375"/>
                    <a:pt x="831" y="376"/>
                    <a:pt x="831" y="378"/>
                  </a:cubicBezTo>
                  <a:cubicBezTo>
                    <a:pt x="832" y="380"/>
                    <a:pt x="833" y="381"/>
                    <a:pt x="834" y="383"/>
                  </a:cubicBezTo>
                  <a:cubicBezTo>
                    <a:pt x="839" y="393"/>
                    <a:pt x="841" y="404"/>
                    <a:pt x="842" y="415"/>
                  </a:cubicBezTo>
                  <a:cubicBezTo>
                    <a:pt x="843" y="423"/>
                    <a:pt x="842" y="432"/>
                    <a:pt x="841" y="441"/>
                  </a:cubicBezTo>
                  <a:cubicBezTo>
                    <a:pt x="837" y="440"/>
                    <a:pt x="834" y="440"/>
                    <a:pt x="831" y="440"/>
                  </a:cubicBezTo>
                  <a:cubicBezTo>
                    <a:pt x="826" y="440"/>
                    <a:pt x="826" y="440"/>
                    <a:pt x="826" y="440"/>
                  </a:cubicBezTo>
                  <a:cubicBezTo>
                    <a:pt x="821" y="439"/>
                    <a:pt x="821" y="439"/>
                    <a:pt x="821" y="439"/>
                  </a:cubicBezTo>
                  <a:cubicBezTo>
                    <a:pt x="818" y="438"/>
                    <a:pt x="818" y="438"/>
                    <a:pt x="818" y="438"/>
                  </a:cubicBezTo>
                  <a:cubicBezTo>
                    <a:pt x="817" y="438"/>
                    <a:pt x="816" y="438"/>
                    <a:pt x="816" y="438"/>
                  </a:cubicBezTo>
                  <a:cubicBezTo>
                    <a:pt x="816" y="438"/>
                    <a:pt x="815" y="438"/>
                    <a:pt x="815" y="438"/>
                  </a:cubicBezTo>
                  <a:cubicBezTo>
                    <a:pt x="815" y="438"/>
                    <a:pt x="814" y="439"/>
                    <a:pt x="814" y="440"/>
                  </a:cubicBezTo>
                  <a:cubicBezTo>
                    <a:pt x="813" y="442"/>
                    <a:pt x="813" y="445"/>
                    <a:pt x="815" y="445"/>
                  </a:cubicBezTo>
                  <a:cubicBezTo>
                    <a:pt x="822" y="447"/>
                    <a:pt x="830" y="449"/>
                    <a:pt x="838" y="450"/>
                  </a:cubicBezTo>
                  <a:cubicBezTo>
                    <a:pt x="835" y="460"/>
                    <a:pt x="831" y="470"/>
                    <a:pt x="825" y="480"/>
                  </a:cubicBezTo>
                  <a:cubicBezTo>
                    <a:pt x="817" y="491"/>
                    <a:pt x="808" y="502"/>
                    <a:pt x="798" y="512"/>
                  </a:cubicBezTo>
                  <a:cubicBezTo>
                    <a:pt x="787" y="521"/>
                    <a:pt x="776" y="529"/>
                    <a:pt x="763" y="537"/>
                  </a:cubicBezTo>
                  <a:cubicBezTo>
                    <a:pt x="747" y="547"/>
                    <a:pt x="730" y="555"/>
                    <a:pt x="713" y="562"/>
                  </a:cubicBezTo>
                  <a:cubicBezTo>
                    <a:pt x="704" y="565"/>
                    <a:pt x="695" y="568"/>
                    <a:pt x="686" y="571"/>
                  </a:cubicBezTo>
                  <a:cubicBezTo>
                    <a:pt x="677" y="574"/>
                    <a:pt x="668" y="577"/>
                    <a:pt x="659" y="579"/>
                  </a:cubicBezTo>
                  <a:cubicBezTo>
                    <a:pt x="650" y="581"/>
                    <a:pt x="642" y="583"/>
                    <a:pt x="633" y="584"/>
                  </a:cubicBezTo>
                  <a:cubicBezTo>
                    <a:pt x="624" y="586"/>
                    <a:pt x="616" y="588"/>
                    <a:pt x="607" y="590"/>
                  </a:cubicBezTo>
                  <a:cubicBezTo>
                    <a:pt x="587" y="593"/>
                    <a:pt x="567" y="595"/>
                    <a:pt x="546" y="596"/>
                  </a:cubicBezTo>
                  <a:cubicBezTo>
                    <a:pt x="532" y="597"/>
                    <a:pt x="517" y="598"/>
                    <a:pt x="502" y="598"/>
                  </a:cubicBezTo>
                  <a:cubicBezTo>
                    <a:pt x="496" y="598"/>
                    <a:pt x="490" y="598"/>
                    <a:pt x="484" y="598"/>
                  </a:cubicBezTo>
                  <a:cubicBezTo>
                    <a:pt x="463" y="597"/>
                    <a:pt x="442" y="593"/>
                    <a:pt x="422" y="588"/>
                  </a:cubicBezTo>
                  <a:cubicBezTo>
                    <a:pt x="402" y="584"/>
                    <a:pt x="382" y="580"/>
                    <a:pt x="362" y="574"/>
                  </a:cubicBezTo>
                  <a:cubicBezTo>
                    <a:pt x="342" y="567"/>
                    <a:pt x="323" y="559"/>
                    <a:pt x="305" y="548"/>
                  </a:cubicBezTo>
                  <a:cubicBezTo>
                    <a:pt x="296" y="543"/>
                    <a:pt x="287" y="537"/>
                    <a:pt x="279" y="531"/>
                  </a:cubicBezTo>
                  <a:cubicBezTo>
                    <a:pt x="275" y="527"/>
                    <a:pt x="271" y="524"/>
                    <a:pt x="268" y="520"/>
                  </a:cubicBezTo>
                  <a:cubicBezTo>
                    <a:pt x="264" y="516"/>
                    <a:pt x="261" y="513"/>
                    <a:pt x="257" y="509"/>
                  </a:cubicBezTo>
                  <a:cubicBezTo>
                    <a:pt x="251" y="500"/>
                    <a:pt x="246" y="491"/>
                    <a:pt x="242" y="481"/>
                  </a:cubicBezTo>
                  <a:cubicBezTo>
                    <a:pt x="238" y="471"/>
                    <a:pt x="236" y="461"/>
                    <a:pt x="235" y="450"/>
                  </a:cubicBezTo>
                  <a:cubicBezTo>
                    <a:pt x="235" y="447"/>
                    <a:pt x="235" y="445"/>
                    <a:pt x="235" y="442"/>
                  </a:cubicBezTo>
                  <a:cubicBezTo>
                    <a:pt x="235" y="438"/>
                    <a:pt x="235" y="438"/>
                    <a:pt x="235" y="438"/>
                  </a:cubicBezTo>
                  <a:cubicBezTo>
                    <a:pt x="236" y="434"/>
                    <a:pt x="236" y="434"/>
                    <a:pt x="236" y="434"/>
                  </a:cubicBezTo>
                  <a:cubicBezTo>
                    <a:pt x="236" y="433"/>
                    <a:pt x="236" y="431"/>
                    <a:pt x="236" y="430"/>
                  </a:cubicBezTo>
                  <a:cubicBezTo>
                    <a:pt x="236" y="429"/>
                    <a:pt x="237" y="427"/>
                    <a:pt x="237" y="426"/>
                  </a:cubicBezTo>
                  <a:cubicBezTo>
                    <a:pt x="237" y="426"/>
                    <a:pt x="236" y="425"/>
                    <a:pt x="235" y="424"/>
                  </a:cubicBezTo>
                  <a:cubicBezTo>
                    <a:pt x="234" y="424"/>
                    <a:pt x="234" y="424"/>
                    <a:pt x="233" y="424"/>
                  </a:cubicBezTo>
                  <a:cubicBezTo>
                    <a:pt x="231" y="424"/>
                    <a:pt x="230" y="425"/>
                    <a:pt x="230" y="427"/>
                  </a:cubicBezTo>
                  <a:cubicBezTo>
                    <a:pt x="227" y="437"/>
                    <a:pt x="226" y="447"/>
                    <a:pt x="227" y="458"/>
                  </a:cubicBezTo>
                  <a:cubicBezTo>
                    <a:pt x="228" y="469"/>
                    <a:pt x="230" y="479"/>
                    <a:pt x="234" y="489"/>
                  </a:cubicBezTo>
                  <a:cubicBezTo>
                    <a:pt x="238" y="499"/>
                    <a:pt x="243" y="508"/>
                    <a:pt x="249" y="517"/>
                  </a:cubicBezTo>
                  <a:cubicBezTo>
                    <a:pt x="255" y="525"/>
                    <a:pt x="262" y="533"/>
                    <a:pt x="269" y="540"/>
                  </a:cubicBezTo>
                  <a:cubicBezTo>
                    <a:pt x="277" y="547"/>
                    <a:pt x="285" y="554"/>
                    <a:pt x="294" y="559"/>
                  </a:cubicBezTo>
                  <a:cubicBezTo>
                    <a:pt x="302" y="565"/>
                    <a:pt x="311" y="570"/>
                    <a:pt x="320" y="574"/>
                  </a:cubicBezTo>
                  <a:cubicBezTo>
                    <a:pt x="339" y="583"/>
                    <a:pt x="358" y="591"/>
                    <a:pt x="377" y="596"/>
                  </a:cubicBezTo>
                  <a:cubicBezTo>
                    <a:pt x="396" y="602"/>
                    <a:pt x="416" y="607"/>
                    <a:pt x="436" y="611"/>
                  </a:cubicBezTo>
                  <a:cubicBezTo>
                    <a:pt x="446" y="613"/>
                    <a:pt x="456" y="614"/>
                    <a:pt x="466" y="616"/>
                  </a:cubicBezTo>
                  <a:cubicBezTo>
                    <a:pt x="476" y="617"/>
                    <a:pt x="490" y="620"/>
                    <a:pt x="504" y="621"/>
                  </a:cubicBezTo>
                  <a:cubicBezTo>
                    <a:pt x="514" y="621"/>
                    <a:pt x="523" y="622"/>
                    <a:pt x="532" y="622"/>
                  </a:cubicBezTo>
                  <a:cubicBezTo>
                    <a:pt x="535" y="622"/>
                    <a:pt x="537" y="622"/>
                    <a:pt x="539" y="622"/>
                  </a:cubicBezTo>
                  <a:cubicBezTo>
                    <a:pt x="546" y="622"/>
                    <a:pt x="553" y="622"/>
                    <a:pt x="560" y="621"/>
                  </a:cubicBezTo>
                  <a:cubicBezTo>
                    <a:pt x="578" y="621"/>
                    <a:pt x="596" y="619"/>
                    <a:pt x="616" y="617"/>
                  </a:cubicBezTo>
                  <a:cubicBezTo>
                    <a:pt x="626" y="616"/>
                    <a:pt x="636" y="615"/>
                    <a:pt x="646" y="613"/>
                  </a:cubicBezTo>
                  <a:cubicBezTo>
                    <a:pt x="654" y="611"/>
                    <a:pt x="654" y="611"/>
                    <a:pt x="654" y="611"/>
                  </a:cubicBezTo>
                  <a:cubicBezTo>
                    <a:pt x="661" y="610"/>
                    <a:pt x="661" y="610"/>
                    <a:pt x="661" y="610"/>
                  </a:cubicBezTo>
                  <a:cubicBezTo>
                    <a:pt x="666" y="609"/>
                    <a:pt x="671" y="608"/>
                    <a:pt x="676" y="607"/>
                  </a:cubicBezTo>
                  <a:cubicBezTo>
                    <a:pt x="696" y="602"/>
                    <a:pt x="715" y="595"/>
                    <a:pt x="734" y="588"/>
                  </a:cubicBezTo>
                  <a:cubicBezTo>
                    <a:pt x="742" y="584"/>
                    <a:pt x="749" y="581"/>
                    <a:pt x="756" y="578"/>
                  </a:cubicBezTo>
                  <a:cubicBezTo>
                    <a:pt x="760" y="576"/>
                    <a:pt x="764" y="574"/>
                    <a:pt x="767" y="572"/>
                  </a:cubicBezTo>
                  <a:cubicBezTo>
                    <a:pt x="778" y="566"/>
                    <a:pt x="778" y="566"/>
                    <a:pt x="778" y="566"/>
                  </a:cubicBezTo>
                  <a:cubicBezTo>
                    <a:pt x="780" y="565"/>
                    <a:pt x="780" y="565"/>
                    <a:pt x="780" y="565"/>
                  </a:cubicBezTo>
                  <a:cubicBezTo>
                    <a:pt x="783" y="563"/>
                    <a:pt x="783" y="563"/>
                    <a:pt x="783" y="563"/>
                  </a:cubicBezTo>
                  <a:cubicBezTo>
                    <a:pt x="788" y="560"/>
                    <a:pt x="788" y="560"/>
                    <a:pt x="788" y="560"/>
                  </a:cubicBezTo>
                  <a:cubicBezTo>
                    <a:pt x="791" y="557"/>
                    <a:pt x="795" y="555"/>
                    <a:pt x="798" y="553"/>
                  </a:cubicBezTo>
                  <a:cubicBezTo>
                    <a:pt x="801" y="550"/>
                    <a:pt x="804" y="548"/>
                    <a:pt x="808" y="545"/>
                  </a:cubicBezTo>
                  <a:cubicBezTo>
                    <a:pt x="817" y="537"/>
                    <a:pt x="817" y="537"/>
                    <a:pt x="817" y="537"/>
                  </a:cubicBezTo>
                  <a:cubicBezTo>
                    <a:pt x="828" y="527"/>
                    <a:pt x="838" y="516"/>
                    <a:pt x="847" y="504"/>
                  </a:cubicBezTo>
                  <a:cubicBezTo>
                    <a:pt x="855" y="491"/>
                    <a:pt x="863" y="477"/>
                    <a:pt x="867" y="463"/>
                  </a:cubicBezTo>
                  <a:cubicBezTo>
                    <a:pt x="869" y="459"/>
                    <a:pt x="870" y="455"/>
                    <a:pt x="871" y="450"/>
                  </a:cubicBezTo>
                  <a:cubicBezTo>
                    <a:pt x="879" y="450"/>
                    <a:pt x="887" y="449"/>
                    <a:pt x="896" y="447"/>
                  </a:cubicBezTo>
                  <a:cubicBezTo>
                    <a:pt x="899" y="446"/>
                    <a:pt x="902" y="445"/>
                    <a:pt x="906" y="444"/>
                  </a:cubicBezTo>
                  <a:cubicBezTo>
                    <a:pt x="909" y="443"/>
                    <a:pt x="913" y="442"/>
                    <a:pt x="916" y="441"/>
                  </a:cubicBezTo>
                  <a:cubicBezTo>
                    <a:pt x="919" y="440"/>
                    <a:pt x="922" y="438"/>
                    <a:pt x="925" y="436"/>
                  </a:cubicBezTo>
                  <a:cubicBezTo>
                    <a:pt x="929" y="435"/>
                    <a:pt x="932" y="433"/>
                    <a:pt x="935" y="431"/>
                  </a:cubicBezTo>
                  <a:cubicBezTo>
                    <a:pt x="947" y="423"/>
                    <a:pt x="958" y="414"/>
                    <a:pt x="967" y="404"/>
                  </a:cubicBezTo>
                  <a:cubicBezTo>
                    <a:pt x="977" y="394"/>
                    <a:pt x="986" y="383"/>
                    <a:pt x="993" y="371"/>
                  </a:cubicBezTo>
                  <a:cubicBezTo>
                    <a:pt x="997" y="365"/>
                    <a:pt x="1001" y="359"/>
                    <a:pt x="1004" y="353"/>
                  </a:cubicBezTo>
                  <a:cubicBezTo>
                    <a:pt x="1006" y="350"/>
                    <a:pt x="1007" y="346"/>
                    <a:pt x="1009" y="341"/>
                  </a:cubicBezTo>
                  <a:cubicBezTo>
                    <a:pt x="1010" y="339"/>
                    <a:pt x="1011" y="337"/>
                    <a:pt x="1012" y="335"/>
                  </a:cubicBezTo>
                  <a:cubicBezTo>
                    <a:pt x="1013" y="333"/>
                    <a:pt x="1014" y="331"/>
                    <a:pt x="1015" y="328"/>
                  </a:cubicBezTo>
                  <a:cubicBezTo>
                    <a:pt x="1020" y="315"/>
                    <a:pt x="1022" y="302"/>
                    <a:pt x="1024" y="290"/>
                  </a:cubicBezTo>
                  <a:cubicBezTo>
                    <a:pt x="1025" y="277"/>
                    <a:pt x="1026" y="264"/>
                    <a:pt x="1025" y="250"/>
                  </a:cubicBezTo>
                  <a:cubicBezTo>
                    <a:pt x="1024" y="235"/>
                    <a:pt x="1022" y="221"/>
                    <a:pt x="1017" y="207"/>
                  </a:cubicBezTo>
                  <a:cubicBezTo>
                    <a:pt x="1013" y="193"/>
                    <a:pt x="1006" y="180"/>
                    <a:pt x="998" y="167"/>
                  </a:cubicBezTo>
                  <a:cubicBezTo>
                    <a:pt x="991" y="158"/>
                    <a:pt x="984" y="149"/>
                    <a:pt x="975" y="142"/>
                  </a:cubicBezTo>
                  <a:cubicBezTo>
                    <a:pt x="967" y="134"/>
                    <a:pt x="958" y="127"/>
                    <a:pt x="948" y="121"/>
                  </a:cubicBezTo>
                  <a:cubicBezTo>
                    <a:pt x="930" y="111"/>
                    <a:pt x="911" y="105"/>
                    <a:pt x="891" y="101"/>
                  </a:cubicBezTo>
                  <a:cubicBezTo>
                    <a:pt x="881" y="99"/>
                    <a:pt x="871" y="99"/>
                    <a:pt x="861" y="99"/>
                  </a:cubicBezTo>
                  <a:cubicBezTo>
                    <a:pt x="852" y="99"/>
                    <a:pt x="842" y="100"/>
                    <a:pt x="832" y="102"/>
                  </a:cubicBezTo>
                  <a:cubicBezTo>
                    <a:pt x="830" y="102"/>
                    <a:pt x="827" y="103"/>
                    <a:pt x="825" y="103"/>
                  </a:cubicBezTo>
                  <a:cubicBezTo>
                    <a:pt x="822" y="104"/>
                    <a:pt x="820" y="104"/>
                    <a:pt x="818" y="105"/>
                  </a:cubicBezTo>
                  <a:cubicBezTo>
                    <a:pt x="811" y="107"/>
                    <a:pt x="811" y="107"/>
                    <a:pt x="811" y="107"/>
                  </a:cubicBezTo>
                  <a:cubicBezTo>
                    <a:pt x="808" y="108"/>
                    <a:pt x="806" y="109"/>
                    <a:pt x="804" y="109"/>
                  </a:cubicBezTo>
                  <a:cubicBezTo>
                    <a:pt x="794" y="113"/>
                    <a:pt x="784" y="117"/>
                    <a:pt x="776" y="124"/>
                  </a:cubicBezTo>
                  <a:cubicBezTo>
                    <a:pt x="775" y="125"/>
                    <a:pt x="774" y="126"/>
                    <a:pt x="773" y="126"/>
                  </a:cubicBezTo>
                  <a:cubicBezTo>
                    <a:pt x="771" y="122"/>
                    <a:pt x="769" y="117"/>
                    <a:pt x="767" y="113"/>
                  </a:cubicBezTo>
                  <a:cubicBezTo>
                    <a:pt x="765" y="110"/>
                    <a:pt x="763" y="108"/>
                    <a:pt x="762" y="105"/>
                  </a:cubicBezTo>
                  <a:cubicBezTo>
                    <a:pt x="760" y="102"/>
                    <a:pt x="758" y="99"/>
                    <a:pt x="756" y="97"/>
                  </a:cubicBezTo>
                  <a:cubicBezTo>
                    <a:pt x="752" y="92"/>
                    <a:pt x="748" y="87"/>
                    <a:pt x="744" y="82"/>
                  </a:cubicBezTo>
                  <a:cubicBezTo>
                    <a:pt x="735" y="73"/>
                    <a:pt x="725" y="65"/>
                    <a:pt x="715" y="57"/>
                  </a:cubicBezTo>
                  <a:cubicBezTo>
                    <a:pt x="704" y="49"/>
                    <a:pt x="693" y="43"/>
                    <a:pt x="682" y="37"/>
                  </a:cubicBezTo>
                  <a:cubicBezTo>
                    <a:pt x="670" y="32"/>
                    <a:pt x="658" y="27"/>
                    <a:pt x="646" y="23"/>
                  </a:cubicBezTo>
                  <a:cubicBezTo>
                    <a:pt x="621" y="15"/>
                    <a:pt x="597" y="10"/>
                    <a:pt x="572" y="6"/>
                  </a:cubicBezTo>
                  <a:cubicBezTo>
                    <a:pt x="546" y="3"/>
                    <a:pt x="521" y="1"/>
                    <a:pt x="496" y="0"/>
                  </a:cubicBezTo>
                  <a:cubicBezTo>
                    <a:pt x="489" y="0"/>
                    <a:pt x="483" y="0"/>
                    <a:pt x="47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" name="Freeform 66"/>
            <p:cNvSpPr>
              <a:spLocks noEditPoints="1"/>
            </p:cNvSpPr>
            <p:nvPr/>
          </p:nvSpPr>
          <p:spPr bwMode="ltGray">
            <a:xfrm>
              <a:off x="5235576" y="5489576"/>
              <a:ext cx="47625" cy="47625"/>
            </a:xfrm>
            <a:custGeom>
              <a:avLst/>
              <a:gdLst>
                <a:gd name="T0" fmla="*/ 48 w 87"/>
                <a:gd name="T1" fmla="*/ 60 h 83"/>
                <a:gd name="T2" fmla="*/ 47 w 87"/>
                <a:gd name="T3" fmla="*/ 60 h 83"/>
                <a:gd name="T4" fmla="*/ 44 w 87"/>
                <a:gd name="T5" fmla="*/ 60 h 83"/>
                <a:gd name="T6" fmla="*/ 41 w 87"/>
                <a:gd name="T7" fmla="*/ 59 h 83"/>
                <a:gd name="T8" fmla="*/ 35 w 87"/>
                <a:gd name="T9" fmla="*/ 57 h 83"/>
                <a:gd name="T10" fmla="*/ 34 w 87"/>
                <a:gd name="T11" fmla="*/ 57 h 83"/>
                <a:gd name="T12" fmla="*/ 33 w 87"/>
                <a:gd name="T13" fmla="*/ 57 h 83"/>
                <a:gd name="T14" fmla="*/ 32 w 87"/>
                <a:gd name="T15" fmla="*/ 56 h 83"/>
                <a:gd name="T16" fmla="*/ 32 w 87"/>
                <a:gd name="T17" fmla="*/ 56 h 83"/>
                <a:gd name="T18" fmla="*/ 33 w 87"/>
                <a:gd name="T19" fmla="*/ 55 h 83"/>
                <a:gd name="T20" fmla="*/ 33 w 87"/>
                <a:gd name="T21" fmla="*/ 55 h 83"/>
                <a:gd name="T22" fmla="*/ 33 w 87"/>
                <a:gd name="T23" fmla="*/ 55 h 83"/>
                <a:gd name="T24" fmla="*/ 33 w 87"/>
                <a:gd name="T25" fmla="*/ 55 h 83"/>
                <a:gd name="T26" fmla="*/ 33 w 87"/>
                <a:gd name="T27" fmla="*/ 55 h 83"/>
                <a:gd name="T28" fmla="*/ 34 w 87"/>
                <a:gd name="T29" fmla="*/ 53 h 83"/>
                <a:gd name="T30" fmla="*/ 35 w 87"/>
                <a:gd name="T31" fmla="*/ 52 h 83"/>
                <a:gd name="T32" fmla="*/ 36 w 87"/>
                <a:gd name="T33" fmla="*/ 51 h 83"/>
                <a:gd name="T34" fmla="*/ 39 w 87"/>
                <a:gd name="T35" fmla="*/ 49 h 83"/>
                <a:gd name="T36" fmla="*/ 51 w 87"/>
                <a:gd name="T37" fmla="*/ 41 h 83"/>
                <a:gd name="T38" fmla="*/ 67 w 87"/>
                <a:gd name="T39" fmla="*/ 34 h 83"/>
                <a:gd name="T40" fmla="*/ 71 w 87"/>
                <a:gd name="T41" fmla="*/ 33 h 83"/>
                <a:gd name="T42" fmla="*/ 72 w 87"/>
                <a:gd name="T43" fmla="*/ 37 h 83"/>
                <a:gd name="T44" fmla="*/ 71 w 87"/>
                <a:gd name="T45" fmla="*/ 46 h 83"/>
                <a:gd name="T46" fmla="*/ 68 w 87"/>
                <a:gd name="T47" fmla="*/ 50 h 83"/>
                <a:gd name="T48" fmla="*/ 66 w 87"/>
                <a:gd name="T49" fmla="*/ 53 h 83"/>
                <a:gd name="T50" fmla="*/ 60 w 87"/>
                <a:gd name="T51" fmla="*/ 57 h 83"/>
                <a:gd name="T52" fmla="*/ 51 w 87"/>
                <a:gd name="T53" fmla="*/ 60 h 83"/>
                <a:gd name="T54" fmla="*/ 49 w 87"/>
                <a:gd name="T55" fmla="*/ 60 h 83"/>
                <a:gd name="T56" fmla="*/ 48 w 87"/>
                <a:gd name="T57" fmla="*/ 60 h 83"/>
                <a:gd name="T58" fmla="*/ 80 w 87"/>
                <a:gd name="T59" fmla="*/ 0 h 83"/>
                <a:gd name="T60" fmla="*/ 79 w 87"/>
                <a:gd name="T61" fmla="*/ 0 h 83"/>
                <a:gd name="T62" fmla="*/ 67 w 87"/>
                <a:gd name="T63" fmla="*/ 1 h 83"/>
                <a:gd name="T64" fmla="*/ 61 w 87"/>
                <a:gd name="T65" fmla="*/ 3 h 83"/>
                <a:gd name="T66" fmla="*/ 52 w 87"/>
                <a:gd name="T67" fmla="*/ 6 h 83"/>
                <a:gd name="T68" fmla="*/ 43 w 87"/>
                <a:gd name="T69" fmla="*/ 10 h 83"/>
                <a:gd name="T70" fmla="*/ 34 w 87"/>
                <a:gd name="T71" fmla="*/ 15 h 83"/>
                <a:gd name="T72" fmla="*/ 24 w 87"/>
                <a:gd name="T73" fmla="*/ 20 h 83"/>
                <a:gd name="T74" fmla="*/ 19 w 87"/>
                <a:gd name="T75" fmla="*/ 24 h 83"/>
                <a:gd name="T76" fmla="*/ 16 w 87"/>
                <a:gd name="T77" fmla="*/ 26 h 83"/>
                <a:gd name="T78" fmla="*/ 14 w 87"/>
                <a:gd name="T79" fmla="*/ 28 h 83"/>
                <a:gd name="T80" fmla="*/ 3 w 87"/>
                <a:gd name="T81" fmla="*/ 44 h 83"/>
                <a:gd name="T82" fmla="*/ 3 w 87"/>
                <a:gd name="T83" fmla="*/ 64 h 83"/>
                <a:gd name="T84" fmla="*/ 4 w 87"/>
                <a:gd name="T85" fmla="*/ 68 h 83"/>
                <a:gd name="T86" fmla="*/ 7 w 87"/>
                <a:gd name="T87" fmla="*/ 72 h 83"/>
                <a:gd name="T88" fmla="*/ 10 w 87"/>
                <a:gd name="T89" fmla="*/ 75 h 83"/>
                <a:gd name="T90" fmla="*/ 14 w 87"/>
                <a:gd name="T91" fmla="*/ 77 h 83"/>
                <a:gd name="T92" fmla="*/ 31 w 87"/>
                <a:gd name="T93" fmla="*/ 83 h 83"/>
                <a:gd name="T94" fmla="*/ 31 w 87"/>
                <a:gd name="T95" fmla="*/ 83 h 83"/>
                <a:gd name="T96" fmla="*/ 46 w 87"/>
                <a:gd name="T97" fmla="*/ 80 h 83"/>
                <a:gd name="T98" fmla="*/ 61 w 87"/>
                <a:gd name="T99" fmla="*/ 77 h 83"/>
                <a:gd name="T100" fmla="*/ 73 w 87"/>
                <a:gd name="T101" fmla="*/ 69 h 83"/>
                <a:gd name="T102" fmla="*/ 82 w 87"/>
                <a:gd name="T103" fmla="*/ 57 h 83"/>
                <a:gd name="T104" fmla="*/ 84 w 87"/>
                <a:gd name="T105" fmla="*/ 50 h 83"/>
                <a:gd name="T106" fmla="*/ 84 w 87"/>
                <a:gd name="T107" fmla="*/ 42 h 83"/>
                <a:gd name="T108" fmla="*/ 80 w 87"/>
                <a:gd name="T109" fmla="*/ 30 h 83"/>
                <a:gd name="T110" fmla="*/ 85 w 87"/>
                <a:gd name="T111" fmla="*/ 27 h 83"/>
                <a:gd name="T112" fmla="*/ 87 w 87"/>
                <a:gd name="T113" fmla="*/ 22 h 83"/>
                <a:gd name="T114" fmla="*/ 87 w 87"/>
                <a:gd name="T115" fmla="*/ 14 h 83"/>
                <a:gd name="T116" fmla="*/ 86 w 87"/>
                <a:gd name="T117" fmla="*/ 7 h 83"/>
                <a:gd name="T118" fmla="*/ 84 w 87"/>
                <a:gd name="T119" fmla="*/ 2 h 83"/>
                <a:gd name="T120" fmla="*/ 80 w 87"/>
                <a:gd name="T1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" h="83">
                  <a:moveTo>
                    <a:pt x="48" y="60"/>
                  </a:moveTo>
                  <a:cubicBezTo>
                    <a:pt x="48" y="60"/>
                    <a:pt x="47" y="60"/>
                    <a:pt x="47" y="60"/>
                  </a:cubicBezTo>
                  <a:cubicBezTo>
                    <a:pt x="46" y="60"/>
                    <a:pt x="45" y="60"/>
                    <a:pt x="44" y="60"/>
                  </a:cubicBezTo>
                  <a:cubicBezTo>
                    <a:pt x="43" y="60"/>
                    <a:pt x="42" y="59"/>
                    <a:pt x="41" y="59"/>
                  </a:cubicBezTo>
                  <a:cubicBezTo>
                    <a:pt x="39" y="58"/>
                    <a:pt x="37" y="58"/>
                    <a:pt x="35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4" y="54"/>
                    <a:pt x="34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6" y="51"/>
                    <a:pt x="36" y="51"/>
                  </a:cubicBezTo>
                  <a:cubicBezTo>
                    <a:pt x="37" y="50"/>
                    <a:pt x="38" y="49"/>
                    <a:pt x="39" y="49"/>
                  </a:cubicBezTo>
                  <a:cubicBezTo>
                    <a:pt x="42" y="46"/>
                    <a:pt x="47" y="43"/>
                    <a:pt x="51" y="41"/>
                  </a:cubicBezTo>
                  <a:cubicBezTo>
                    <a:pt x="56" y="39"/>
                    <a:pt x="62" y="36"/>
                    <a:pt x="67" y="34"/>
                  </a:cubicBezTo>
                  <a:cubicBezTo>
                    <a:pt x="68" y="34"/>
                    <a:pt x="70" y="33"/>
                    <a:pt x="71" y="33"/>
                  </a:cubicBezTo>
                  <a:cubicBezTo>
                    <a:pt x="72" y="34"/>
                    <a:pt x="72" y="36"/>
                    <a:pt x="72" y="37"/>
                  </a:cubicBezTo>
                  <a:cubicBezTo>
                    <a:pt x="73" y="40"/>
                    <a:pt x="72" y="44"/>
                    <a:pt x="71" y="46"/>
                  </a:cubicBezTo>
                  <a:cubicBezTo>
                    <a:pt x="70" y="48"/>
                    <a:pt x="69" y="49"/>
                    <a:pt x="68" y="50"/>
                  </a:cubicBezTo>
                  <a:cubicBezTo>
                    <a:pt x="68" y="51"/>
                    <a:pt x="67" y="52"/>
                    <a:pt x="66" y="53"/>
                  </a:cubicBezTo>
                  <a:cubicBezTo>
                    <a:pt x="65" y="54"/>
                    <a:pt x="63" y="56"/>
                    <a:pt x="60" y="57"/>
                  </a:cubicBezTo>
                  <a:cubicBezTo>
                    <a:pt x="57" y="59"/>
                    <a:pt x="54" y="60"/>
                    <a:pt x="51" y="60"/>
                  </a:cubicBezTo>
                  <a:cubicBezTo>
                    <a:pt x="50" y="60"/>
                    <a:pt x="50" y="60"/>
                    <a:pt x="49" y="60"/>
                  </a:cubicBezTo>
                  <a:cubicBezTo>
                    <a:pt x="49" y="60"/>
                    <a:pt x="48" y="60"/>
                    <a:pt x="48" y="60"/>
                  </a:cubicBezTo>
                  <a:moveTo>
                    <a:pt x="80" y="0"/>
                  </a:moveTo>
                  <a:cubicBezTo>
                    <a:pt x="80" y="0"/>
                    <a:pt x="80" y="0"/>
                    <a:pt x="79" y="0"/>
                  </a:cubicBezTo>
                  <a:cubicBezTo>
                    <a:pt x="75" y="0"/>
                    <a:pt x="71" y="0"/>
                    <a:pt x="67" y="1"/>
                  </a:cubicBezTo>
                  <a:cubicBezTo>
                    <a:pt x="65" y="1"/>
                    <a:pt x="63" y="2"/>
                    <a:pt x="61" y="3"/>
                  </a:cubicBezTo>
                  <a:cubicBezTo>
                    <a:pt x="58" y="4"/>
                    <a:pt x="55" y="5"/>
                    <a:pt x="52" y="6"/>
                  </a:cubicBezTo>
                  <a:cubicBezTo>
                    <a:pt x="49" y="7"/>
                    <a:pt x="46" y="9"/>
                    <a:pt x="43" y="10"/>
                  </a:cubicBezTo>
                  <a:cubicBezTo>
                    <a:pt x="40" y="12"/>
                    <a:pt x="37" y="13"/>
                    <a:pt x="34" y="15"/>
                  </a:cubicBezTo>
                  <a:cubicBezTo>
                    <a:pt x="31" y="16"/>
                    <a:pt x="28" y="18"/>
                    <a:pt x="24" y="20"/>
                  </a:cubicBezTo>
                  <a:cubicBezTo>
                    <a:pt x="22" y="21"/>
                    <a:pt x="21" y="23"/>
                    <a:pt x="19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7"/>
                    <a:pt x="14" y="28"/>
                  </a:cubicBezTo>
                  <a:cubicBezTo>
                    <a:pt x="9" y="32"/>
                    <a:pt x="5" y="37"/>
                    <a:pt x="3" y="44"/>
                  </a:cubicBezTo>
                  <a:cubicBezTo>
                    <a:pt x="1" y="50"/>
                    <a:pt x="0" y="57"/>
                    <a:pt x="3" y="64"/>
                  </a:cubicBezTo>
                  <a:cubicBezTo>
                    <a:pt x="3" y="65"/>
                    <a:pt x="4" y="66"/>
                    <a:pt x="4" y="68"/>
                  </a:cubicBezTo>
                  <a:cubicBezTo>
                    <a:pt x="5" y="69"/>
                    <a:pt x="6" y="70"/>
                    <a:pt x="7" y="72"/>
                  </a:cubicBezTo>
                  <a:cubicBezTo>
                    <a:pt x="8" y="73"/>
                    <a:pt x="9" y="74"/>
                    <a:pt x="10" y="75"/>
                  </a:cubicBezTo>
                  <a:cubicBezTo>
                    <a:pt x="11" y="76"/>
                    <a:pt x="12" y="77"/>
                    <a:pt x="14" y="77"/>
                  </a:cubicBezTo>
                  <a:cubicBezTo>
                    <a:pt x="20" y="81"/>
                    <a:pt x="25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7" y="83"/>
                    <a:pt x="42" y="81"/>
                    <a:pt x="46" y="80"/>
                  </a:cubicBezTo>
                  <a:cubicBezTo>
                    <a:pt x="51" y="79"/>
                    <a:pt x="56" y="79"/>
                    <a:pt x="61" y="77"/>
                  </a:cubicBezTo>
                  <a:cubicBezTo>
                    <a:pt x="66" y="76"/>
                    <a:pt x="70" y="72"/>
                    <a:pt x="73" y="69"/>
                  </a:cubicBezTo>
                  <a:cubicBezTo>
                    <a:pt x="77" y="66"/>
                    <a:pt x="80" y="61"/>
                    <a:pt x="82" y="57"/>
                  </a:cubicBezTo>
                  <a:cubicBezTo>
                    <a:pt x="83" y="54"/>
                    <a:pt x="83" y="52"/>
                    <a:pt x="84" y="50"/>
                  </a:cubicBezTo>
                  <a:cubicBezTo>
                    <a:pt x="84" y="47"/>
                    <a:pt x="84" y="45"/>
                    <a:pt x="84" y="42"/>
                  </a:cubicBezTo>
                  <a:cubicBezTo>
                    <a:pt x="83" y="38"/>
                    <a:pt x="82" y="34"/>
                    <a:pt x="80" y="30"/>
                  </a:cubicBezTo>
                  <a:cubicBezTo>
                    <a:pt x="82" y="29"/>
                    <a:pt x="83" y="28"/>
                    <a:pt x="85" y="27"/>
                  </a:cubicBezTo>
                  <a:cubicBezTo>
                    <a:pt x="86" y="26"/>
                    <a:pt x="87" y="25"/>
                    <a:pt x="87" y="22"/>
                  </a:cubicBezTo>
                  <a:cubicBezTo>
                    <a:pt x="87" y="19"/>
                    <a:pt x="87" y="17"/>
                    <a:pt x="87" y="14"/>
                  </a:cubicBezTo>
                  <a:cubicBezTo>
                    <a:pt x="87" y="12"/>
                    <a:pt x="87" y="10"/>
                    <a:pt x="86" y="7"/>
                  </a:cubicBezTo>
                  <a:cubicBezTo>
                    <a:pt x="86" y="4"/>
                    <a:pt x="85" y="2"/>
                    <a:pt x="84" y="2"/>
                  </a:cubicBezTo>
                  <a:cubicBezTo>
                    <a:pt x="83" y="0"/>
                    <a:pt x="81" y="0"/>
                    <a:pt x="8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" name="Freeform 67"/>
            <p:cNvSpPr>
              <a:spLocks/>
            </p:cNvSpPr>
            <p:nvPr/>
          </p:nvSpPr>
          <p:spPr bwMode="ltGray">
            <a:xfrm>
              <a:off x="5286376" y="5411788"/>
              <a:ext cx="85725" cy="71438"/>
            </a:xfrm>
            <a:custGeom>
              <a:avLst/>
              <a:gdLst>
                <a:gd name="T0" fmla="*/ 56 w 154"/>
                <a:gd name="T1" fmla="*/ 5 h 129"/>
                <a:gd name="T2" fmla="*/ 22 w 154"/>
                <a:gd name="T3" fmla="*/ 24 h 129"/>
                <a:gd name="T4" fmla="*/ 7 w 154"/>
                <a:gd name="T5" fmla="*/ 44 h 129"/>
                <a:gd name="T6" fmla="*/ 1 w 154"/>
                <a:gd name="T7" fmla="*/ 62 h 129"/>
                <a:gd name="T8" fmla="*/ 0 w 154"/>
                <a:gd name="T9" fmla="*/ 65 h 129"/>
                <a:gd name="T10" fmla="*/ 6 w 154"/>
                <a:gd name="T11" fmla="*/ 68 h 129"/>
                <a:gd name="T12" fmla="*/ 16 w 154"/>
                <a:gd name="T13" fmla="*/ 49 h 129"/>
                <a:gd name="T14" fmla="*/ 35 w 154"/>
                <a:gd name="T15" fmla="*/ 32 h 129"/>
                <a:gd name="T16" fmla="*/ 44 w 154"/>
                <a:gd name="T17" fmla="*/ 27 h 129"/>
                <a:gd name="T18" fmla="*/ 48 w 154"/>
                <a:gd name="T19" fmla="*/ 25 h 129"/>
                <a:gd name="T20" fmla="*/ 59 w 154"/>
                <a:gd name="T21" fmla="*/ 21 h 129"/>
                <a:gd name="T22" fmla="*/ 63 w 154"/>
                <a:gd name="T23" fmla="*/ 20 h 129"/>
                <a:gd name="T24" fmla="*/ 65 w 154"/>
                <a:gd name="T25" fmla="*/ 20 h 129"/>
                <a:gd name="T26" fmla="*/ 74 w 154"/>
                <a:gd name="T27" fmla="*/ 19 h 129"/>
                <a:gd name="T28" fmla="*/ 91 w 154"/>
                <a:gd name="T29" fmla="*/ 22 h 129"/>
                <a:gd name="T30" fmla="*/ 105 w 154"/>
                <a:gd name="T31" fmla="*/ 30 h 129"/>
                <a:gd name="T32" fmla="*/ 119 w 154"/>
                <a:gd name="T33" fmla="*/ 42 h 129"/>
                <a:gd name="T34" fmla="*/ 121 w 154"/>
                <a:gd name="T35" fmla="*/ 45 h 129"/>
                <a:gd name="T36" fmla="*/ 122 w 154"/>
                <a:gd name="T37" fmla="*/ 65 h 129"/>
                <a:gd name="T38" fmla="*/ 94 w 154"/>
                <a:gd name="T39" fmla="*/ 94 h 129"/>
                <a:gd name="T40" fmla="*/ 80 w 154"/>
                <a:gd name="T41" fmla="*/ 98 h 129"/>
                <a:gd name="T42" fmla="*/ 75 w 154"/>
                <a:gd name="T43" fmla="*/ 98 h 129"/>
                <a:gd name="T44" fmla="*/ 70 w 154"/>
                <a:gd name="T45" fmla="*/ 98 h 129"/>
                <a:gd name="T46" fmla="*/ 50 w 154"/>
                <a:gd name="T47" fmla="*/ 90 h 129"/>
                <a:gd name="T48" fmla="*/ 34 w 154"/>
                <a:gd name="T49" fmla="*/ 63 h 129"/>
                <a:gd name="T50" fmla="*/ 22 w 154"/>
                <a:gd name="T51" fmla="*/ 59 h 129"/>
                <a:gd name="T52" fmla="*/ 13 w 154"/>
                <a:gd name="T53" fmla="*/ 61 h 129"/>
                <a:gd name="T54" fmla="*/ 8 w 154"/>
                <a:gd name="T55" fmla="*/ 73 h 129"/>
                <a:gd name="T56" fmla="*/ 19 w 154"/>
                <a:gd name="T57" fmla="*/ 102 h 129"/>
                <a:gd name="T58" fmla="*/ 23 w 154"/>
                <a:gd name="T59" fmla="*/ 108 h 129"/>
                <a:gd name="T60" fmla="*/ 32 w 154"/>
                <a:gd name="T61" fmla="*/ 117 h 129"/>
                <a:gd name="T62" fmla="*/ 44 w 154"/>
                <a:gd name="T63" fmla="*/ 124 h 129"/>
                <a:gd name="T64" fmla="*/ 52 w 154"/>
                <a:gd name="T65" fmla="*/ 127 h 129"/>
                <a:gd name="T66" fmla="*/ 63 w 154"/>
                <a:gd name="T67" fmla="*/ 129 h 129"/>
                <a:gd name="T68" fmla="*/ 72 w 154"/>
                <a:gd name="T69" fmla="*/ 129 h 129"/>
                <a:gd name="T70" fmla="*/ 123 w 154"/>
                <a:gd name="T71" fmla="*/ 115 h 129"/>
                <a:gd name="T72" fmla="*/ 153 w 154"/>
                <a:gd name="T73" fmla="*/ 68 h 129"/>
                <a:gd name="T74" fmla="*/ 150 w 154"/>
                <a:gd name="T75" fmla="*/ 42 h 129"/>
                <a:gd name="T76" fmla="*/ 108 w 154"/>
                <a:gd name="T77" fmla="*/ 7 h 129"/>
                <a:gd name="T78" fmla="*/ 78 w 154"/>
                <a:gd name="T7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29">
                  <a:moveTo>
                    <a:pt x="78" y="0"/>
                  </a:moveTo>
                  <a:cubicBezTo>
                    <a:pt x="70" y="0"/>
                    <a:pt x="63" y="2"/>
                    <a:pt x="56" y="5"/>
                  </a:cubicBezTo>
                  <a:cubicBezTo>
                    <a:pt x="48" y="7"/>
                    <a:pt x="40" y="11"/>
                    <a:pt x="32" y="16"/>
                  </a:cubicBezTo>
                  <a:cubicBezTo>
                    <a:pt x="29" y="18"/>
                    <a:pt x="25" y="21"/>
                    <a:pt x="22" y="24"/>
                  </a:cubicBezTo>
                  <a:cubicBezTo>
                    <a:pt x="19" y="27"/>
                    <a:pt x="16" y="30"/>
                    <a:pt x="14" y="33"/>
                  </a:cubicBezTo>
                  <a:cubicBezTo>
                    <a:pt x="11" y="37"/>
                    <a:pt x="9" y="40"/>
                    <a:pt x="7" y="44"/>
                  </a:cubicBezTo>
                  <a:cubicBezTo>
                    <a:pt x="5" y="48"/>
                    <a:pt x="4" y="52"/>
                    <a:pt x="3" y="56"/>
                  </a:cubicBezTo>
                  <a:cubicBezTo>
                    <a:pt x="2" y="58"/>
                    <a:pt x="2" y="60"/>
                    <a:pt x="1" y="62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5"/>
                    <a:pt x="0" y="65"/>
                  </a:cubicBezTo>
                  <a:cubicBezTo>
                    <a:pt x="1" y="65"/>
                    <a:pt x="1" y="66"/>
                    <a:pt x="2" y="66"/>
                  </a:cubicBezTo>
                  <a:cubicBezTo>
                    <a:pt x="4" y="67"/>
                    <a:pt x="5" y="68"/>
                    <a:pt x="6" y="68"/>
                  </a:cubicBezTo>
                  <a:cubicBezTo>
                    <a:pt x="7" y="68"/>
                    <a:pt x="7" y="67"/>
                    <a:pt x="7" y="67"/>
                  </a:cubicBezTo>
                  <a:cubicBezTo>
                    <a:pt x="10" y="61"/>
                    <a:pt x="13" y="54"/>
                    <a:pt x="16" y="49"/>
                  </a:cubicBezTo>
                  <a:cubicBezTo>
                    <a:pt x="20" y="43"/>
                    <a:pt x="25" y="38"/>
                    <a:pt x="30" y="34"/>
                  </a:cubicBezTo>
                  <a:cubicBezTo>
                    <a:pt x="32" y="33"/>
                    <a:pt x="33" y="33"/>
                    <a:pt x="35" y="32"/>
                  </a:cubicBezTo>
                  <a:cubicBezTo>
                    <a:pt x="36" y="31"/>
                    <a:pt x="38" y="30"/>
                    <a:pt x="39" y="29"/>
                  </a:cubicBezTo>
                  <a:cubicBezTo>
                    <a:pt x="41" y="29"/>
                    <a:pt x="42" y="28"/>
                    <a:pt x="44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1" y="24"/>
                    <a:pt x="55" y="22"/>
                    <a:pt x="5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9" y="19"/>
                    <a:pt x="71" y="19"/>
                    <a:pt x="74" y="19"/>
                  </a:cubicBezTo>
                  <a:cubicBezTo>
                    <a:pt x="78" y="19"/>
                    <a:pt x="82" y="20"/>
                    <a:pt x="86" y="21"/>
                  </a:cubicBezTo>
                  <a:cubicBezTo>
                    <a:pt x="88" y="21"/>
                    <a:pt x="90" y="21"/>
                    <a:pt x="91" y="22"/>
                  </a:cubicBezTo>
                  <a:cubicBezTo>
                    <a:pt x="93" y="22"/>
                    <a:pt x="94" y="23"/>
                    <a:pt x="95" y="24"/>
                  </a:cubicBezTo>
                  <a:cubicBezTo>
                    <a:pt x="98" y="25"/>
                    <a:pt x="102" y="27"/>
                    <a:pt x="105" y="30"/>
                  </a:cubicBezTo>
                  <a:cubicBezTo>
                    <a:pt x="110" y="33"/>
                    <a:pt x="114" y="36"/>
                    <a:pt x="117" y="40"/>
                  </a:cubicBezTo>
                  <a:cubicBezTo>
                    <a:pt x="118" y="41"/>
                    <a:pt x="118" y="42"/>
                    <a:pt x="119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5"/>
                    <a:pt x="121" y="45"/>
                  </a:cubicBezTo>
                  <a:cubicBezTo>
                    <a:pt x="122" y="47"/>
                    <a:pt x="122" y="50"/>
                    <a:pt x="123" y="52"/>
                  </a:cubicBezTo>
                  <a:cubicBezTo>
                    <a:pt x="124" y="57"/>
                    <a:pt x="123" y="61"/>
                    <a:pt x="122" y="65"/>
                  </a:cubicBezTo>
                  <a:cubicBezTo>
                    <a:pt x="121" y="70"/>
                    <a:pt x="119" y="74"/>
                    <a:pt x="115" y="78"/>
                  </a:cubicBezTo>
                  <a:cubicBezTo>
                    <a:pt x="110" y="84"/>
                    <a:pt x="103" y="90"/>
                    <a:pt x="94" y="94"/>
                  </a:cubicBezTo>
                  <a:cubicBezTo>
                    <a:pt x="91" y="95"/>
                    <a:pt x="87" y="96"/>
                    <a:pt x="83" y="97"/>
                  </a:cubicBezTo>
                  <a:cubicBezTo>
                    <a:pt x="82" y="97"/>
                    <a:pt x="81" y="97"/>
                    <a:pt x="80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5" y="98"/>
                    <a:pt x="62" y="97"/>
                    <a:pt x="59" y="96"/>
                  </a:cubicBezTo>
                  <a:cubicBezTo>
                    <a:pt x="55" y="95"/>
                    <a:pt x="53" y="93"/>
                    <a:pt x="50" y="90"/>
                  </a:cubicBezTo>
                  <a:cubicBezTo>
                    <a:pt x="47" y="87"/>
                    <a:pt x="44" y="83"/>
                    <a:pt x="42" y="79"/>
                  </a:cubicBezTo>
                  <a:cubicBezTo>
                    <a:pt x="40" y="74"/>
                    <a:pt x="38" y="68"/>
                    <a:pt x="34" y="63"/>
                  </a:cubicBezTo>
                  <a:cubicBezTo>
                    <a:pt x="33" y="62"/>
                    <a:pt x="32" y="60"/>
                    <a:pt x="28" y="60"/>
                  </a:cubicBezTo>
                  <a:cubicBezTo>
                    <a:pt x="26" y="60"/>
                    <a:pt x="24" y="59"/>
                    <a:pt x="22" y="59"/>
                  </a:cubicBezTo>
                  <a:cubicBezTo>
                    <a:pt x="21" y="59"/>
                    <a:pt x="21" y="59"/>
                    <a:pt x="20" y="59"/>
                  </a:cubicBezTo>
                  <a:cubicBezTo>
                    <a:pt x="18" y="60"/>
                    <a:pt x="16" y="60"/>
                    <a:pt x="13" y="61"/>
                  </a:cubicBezTo>
                  <a:cubicBezTo>
                    <a:pt x="10" y="62"/>
                    <a:pt x="9" y="64"/>
                    <a:pt x="8" y="65"/>
                  </a:cubicBezTo>
                  <a:cubicBezTo>
                    <a:pt x="7" y="68"/>
                    <a:pt x="7" y="71"/>
                    <a:pt x="8" y="73"/>
                  </a:cubicBezTo>
                  <a:cubicBezTo>
                    <a:pt x="10" y="81"/>
                    <a:pt x="12" y="88"/>
                    <a:pt x="16" y="97"/>
                  </a:cubicBezTo>
                  <a:cubicBezTo>
                    <a:pt x="17" y="99"/>
                    <a:pt x="18" y="100"/>
                    <a:pt x="19" y="10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2" y="106"/>
                    <a:pt x="23" y="107"/>
                    <a:pt x="23" y="108"/>
                  </a:cubicBezTo>
                  <a:cubicBezTo>
                    <a:pt x="25" y="110"/>
                    <a:pt x="26" y="111"/>
                    <a:pt x="27" y="113"/>
                  </a:cubicBezTo>
                  <a:cubicBezTo>
                    <a:pt x="29" y="114"/>
                    <a:pt x="30" y="115"/>
                    <a:pt x="32" y="117"/>
                  </a:cubicBezTo>
                  <a:cubicBezTo>
                    <a:pt x="35" y="119"/>
                    <a:pt x="38" y="121"/>
                    <a:pt x="42" y="123"/>
                  </a:cubicBezTo>
                  <a:cubicBezTo>
                    <a:pt x="43" y="123"/>
                    <a:pt x="44" y="124"/>
                    <a:pt x="44" y="12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9" y="126"/>
                    <a:pt x="51" y="127"/>
                    <a:pt x="52" y="127"/>
                  </a:cubicBezTo>
                  <a:cubicBezTo>
                    <a:pt x="54" y="127"/>
                    <a:pt x="56" y="128"/>
                    <a:pt x="58" y="128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4" y="129"/>
                    <a:pt x="66" y="129"/>
                    <a:pt x="68" y="129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75" y="129"/>
                    <a:pt x="78" y="129"/>
                    <a:pt x="82" y="129"/>
                  </a:cubicBezTo>
                  <a:cubicBezTo>
                    <a:pt x="97" y="128"/>
                    <a:pt x="111" y="123"/>
                    <a:pt x="123" y="115"/>
                  </a:cubicBezTo>
                  <a:cubicBezTo>
                    <a:pt x="131" y="109"/>
                    <a:pt x="137" y="103"/>
                    <a:pt x="143" y="95"/>
                  </a:cubicBezTo>
                  <a:cubicBezTo>
                    <a:pt x="148" y="87"/>
                    <a:pt x="152" y="78"/>
                    <a:pt x="153" y="68"/>
                  </a:cubicBezTo>
                  <a:cubicBezTo>
                    <a:pt x="154" y="64"/>
                    <a:pt x="154" y="59"/>
                    <a:pt x="153" y="55"/>
                  </a:cubicBezTo>
                  <a:cubicBezTo>
                    <a:pt x="153" y="50"/>
                    <a:pt x="151" y="46"/>
                    <a:pt x="150" y="42"/>
                  </a:cubicBezTo>
                  <a:cubicBezTo>
                    <a:pt x="145" y="33"/>
                    <a:pt x="140" y="25"/>
                    <a:pt x="132" y="19"/>
                  </a:cubicBezTo>
                  <a:cubicBezTo>
                    <a:pt x="125" y="13"/>
                    <a:pt x="116" y="10"/>
                    <a:pt x="108" y="7"/>
                  </a:cubicBezTo>
                  <a:cubicBezTo>
                    <a:pt x="99" y="4"/>
                    <a:pt x="91" y="1"/>
                    <a:pt x="82" y="0"/>
                  </a:cubicBezTo>
                  <a:cubicBezTo>
                    <a:pt x="81" y="0"/>
                    <a:pt x="79" y="0"/>
                    <a:pt x="7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 bwMode="ltGray">
          <a:xfrm>
            <a:off x="6119531" y="1226916"/>
            <a:ext cx="5782915" cy="4042139"/>
            <a:chOff x="5235576" y="5102226"/>
            <a:chExt cx="622300" cy="434975"/>
          </a:xfrm>
          <a:solidFill>
            <a:schemeClr val="accent3"/>
          </a:solidFill>
        </p:grpSpPr>
        <p:sp>
          <p:nvSpPr>
            <p:cNvPr id="18" name="Freeform 65"/>
            <p:cNvSpPr>
              <a:spLocks/>
            </p:cNvSpPr>
            <p:nvPr/>
          </p:nvSpPr>
          <p:spPr bwMode="ltGray">
            <a:xfrm>
              <a:off x="5281613" y="5102226"/>
              <a:ext cx="576263" cy="349250"/>
            </a:xfrm>
            <a:custGeom>
              <a:avLst/>
              <a:gdLst>
                <a:gd name="T0" fmla="*/ 373 w 1026"/>
                <a:gd name="T1" fmla="*/ 7 h 622"/>
                <a:gd name="T2" fmla="*/ 44 w 1026"/>
                <a:gd name="T3" fmla="*/ 177 h 622"/>
                <a:gd name="T4" fmla="*/ 1 w 1026"/>
                <a:gd name="T5" fmla="*/ 308 h 622"/>
                <a:gd name="T6" fmla="*/ 86 w 1026"/>
                <a:gd name="T7" fmla="*/ 449 h 622"/>
                <a:gd name="T8" fmla="*/ 138 w 1026"/>
                <a:gd name="T9" fmla="*/ 462 h 622"/>
                <a:gd name="T10" fmla="*/ 73 w 1026"/>
                <a:gd name="T11" fmla="*/ 396 h 622"/>
                <a:gd name="T12" fmla="*/ 42 w 1026"/>
                <a:gd name="T13" fmla="*/ 246 h 622"/>
                <a:gd name="T14" fmla="*/ 104 w 1026"/>
                <a:gd name="T15" fmla="*/ 158 h 622"/>
                <a:gd name="T16" fmla="*/ 255 w 1026"/>
                <a:gd name="T17" fmla="*/ 68 h 622"/>
                <a:gd name="T18" fmla="*/ 481 w 1026"/>
                <a:gd name="T19" fmla="*/ 19 h 622"/>
                <a:gd name="T20" fmla="*/ 706 w 1026"/>
                <a:gd name="T21" fmla="*/ 67 h 622"/>
                <a:gd name="T22" fmla="*/ 775 w 1026"/>
                <a:gd name="T23" fmla="*/ 166 h 622"/>
                <a:gd name="T24" fmla="*/ 777 w 1026"/>
                <a:gd name="T25" fmla="*/ 186 h 622"/>
                <a:gd name="T26" fmla="*/ 784 w 1026"/>
                <a:gd name="T27" fmla="*/ 188 h 622"/>
                <a:gd name="T28" fmla="*/ 821 w 1026"/>
                <a:gd name="T29" fmla="*/ 137 h 622"/>
                <a:gd name="T30" fmla="*/ 853 w 1026"/>
                <a:gd name="T31" fmla="*/ 131 h 622"/>
                <a:gd name="T32" fmla="*/ 893 w 1026"/>
                <a:gd name="T33" fmla="*/ 134 h 622"/>
                <a:gd name="T34" fmla="*/ 952 w 1026"/>
                <a:gd name="T35" fmla="*/ 164 h 622"/>
                <a:gd name="T36" fmla="*/ 993 w 1026"/>
                <a:gd name="T37" fmla="*/ 235 h 622"/>
                <a:gd name="T38" fmla="*/ 997 w 1026"/>
                <a:gd name="T39" fmla="*/ 256 h 622"/>
                <a:gd name="T40" fmla="*/ 945 w 1026"/>
                <a:gd name="T41" fmla="*/ 402 h 622"/>
                <a:gd name="T42" fmla="*/ 873 w 1026"/>
                <a:gd name="T43" fmla="*/ 405 h 622"/>
                <a:gd name="T44" fmla="*/ 841 w 1026"/>
                <a:gd name="T45" fmla="*/ 335 h 622"/>
                <a:gd name="T46" fmla="*/ 814 w 1026"/>
                <a:gd name="T47" fmla="*/ 310 h 622"/>
                <a:gd name="T48" fmla="*/ 791 w 1026"/>
                <a:gd name="T49" fmla="*/ 300 h 622"/>
                <a:gd name="T50" fmla="*/ 785 w 1026"/>
                <a:gd name="T51" fmla="*/ 323 h 622"/>
                <a:gd name="T52" fmla="*/ 829 w 1026"/>
                <a:gd name="T53" fmla="*/ 373 h 622"/>
                <a:gd name="T54" fmla="*/ 841 w 1026"/>
                <a:gd name="T55" fmla="*/ 441 h 622"/>
                <a:gd name="T56" fmla="*/ 818 w 1026"/>
                <a:gd name="T57" fmla="*/ 438 h 622"/>
                <a:gd name="T58" fmla="*/ 815 w 1026"/>
                <a:gd name="T59" fmla="*/ 445 h 622"/>
                <a:gd name="T60" fmla="*/ 763 w 1026"/>
                <a:gd name="T61" fmla="*/ 537 h 622"/>
                <a:gd name="T62" fmla="*/ 633 w 1026"/>
                <a:gd name="T63" fmla="*/ 584 h 622"/>
                <a:gd name="T64" fmla="*/ 484 w 1026"/>
                <a:gd name="T65" fmla="*/ 598 h 622"/>
                <a:gd name="T66" fmla="*/ 279 w 1026"/>
                <a:gd name="T67" fmla="*/ 531 h 622"/>
                <a:gd name="T68" fmla="*/ 235 w 1026"/>
                <a:gd name="T69" fmla="*/ 450 h 622"/>
                <a:gd name="T70" fmla="*/ 236 w 1026"/>
                <a:gd name="T71" fmla="*/ 430 h 622"/>
                <a:gd name="T72" fmla="*/ 230 w 1026"/>
                <a:gd name="T73" fmla="*/ 427 h 622"/>
                <a:gd name="T74" fmla="*/ 269 w 1026"/>
                <a:gd name="T75" fmla="*/ 540 h 622"/>
                <a:gd name="T76" fmla="*/ 436 w 1026"/>
                <a:gd name="T77" fmla="*/ 611 h 622"/>
                <a:gd name="T78" fmla="*/ 539 w 1026"/>
                <a:gd name="T79" fmla="*/ 622 h 622"/>
                <a:gd name="T80" fmla="*/ 654 w 1026"/>
                <a:gd name="T81" fmla="*/ 611 h 622"/>
                <a:gd name="T82" fmla="*/ 756 w 1026"/>
                <a:gd name="T83" fmla="*/ 578 h 622"/>
                <a:gd name="T84" fmla="*/ 783 w 1026"/>
                <a:gd name="T85" fmla="*/ 563 h 622"/>
                <a:gd name="T86" fmla="*/ 817 w 1026"/>
                <a:gd name="T87" fmla="*/ 537 h 622"/>
                <a:gd name="T88" fmla="*/ 896 w 1026"/>
                <a:gd name="T89" fmla="*/ 447 h 622"/>
                <a:gd name="T90" fmla="*/ 935 w 1026"/>
                <a:gd name="T91" fmla="*/ 431 h 622"/>
                <a:gd name="T92" fmla="*/ 1009 w 1026"/>
                <a:gd name="T93" fmla="*/ 341 h 622"/>
                <a:gd name="T94" fmla="*/ 1025 w 1026"/>
                <a:gd name="T95" fmla="*/ 250 h 622"/>
                <a:gd name="T96" fmla="*/ 948 w 1026"/>
                <a:gd name="T97" fmla="*/ 121 h 622"/>
                <a:gd name="T98" fmla="*/ 825 w 1026"/>
                <a:gd name="T99" fmla="*/ 103 h 622"/>
                <a:gd name="T100" fmla="*/ 776 w 1026"/>
                <a:gd name="T101" fmla="*/ 124 h 622"/>
                <a:gd name="T102" fmla="*/ 756 w 1026"/>
                <a:gd name="T103" fmla="*/ 97 h 622"/>
                <a:gd name="T104" fmla="*/ 646 w 1026"/>
                <a:gd name="T105" fmla="*/ 23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6" h="622">
                  <a:moveTo>
                    <a:pt x="476" y="0"/>
                  </a:moveTo>
                  <a:cubicBezTo>
                    <a:pt x="470" y="0"/>
                    <a:pt x="464" y="0"/>
                    <a:pt x="457" y="0"/>
                  </a:cubicBezTo>
                  <a:cubicBezTo>
                    <a:pt x="445" y="0"/>
                    <a:pt x="426" y="1"/>
                    <a:pt x="409" y="2"/>
                  </a:cubicBezTo>
                  <a:cubicBezTo>
                    <a:pt x="397" y="4"/>
                    <a:pt x="385" y="5"/>
                    <a:pt x="373" y="7"/>
                  </a:cubicBezTo>
                  <a:cubicBezTo>
                    <a:pt x="362" y="9"/>
                    <a:pt x="351" y="11"/>
                    <a:pt x="340" y="13"/>
                  </a:cubicBezTo>
                  <a:cubicBezTo>
                    <a:pt x="317" y="18"/>
                    <a:pt x="295" y="24"/>
                    <a:pt x="271" y="31"/>
                  </a:cubicBezTo>
                  <a:cubicBezTo>
                    <a:pt x="222" y="46"/>
                    <a:pt x="175" y="66"/>
                    <a:pt x="132" y="95"/>
                  </a:cubicBezTo>
                  <a:cubicBezTo>
                    <a:pt x="98" y="117"/>
                    <a:pt x="68" y="144"/>
                    <a:pt x="44" y="177"/>
                  </a:cubicBezTo>
                  <a:cubicBezTo>
                    <a:pt x="38" y="185"/>
                    <a:pt x="33" y="192"/>
                    <a:pt x="29" y="200"/>
                  </a:cubicBezTo>
                  <a:cubicBezTo>
                    <a:pt x="24" y="209"/>
                    <a:pt x="20" y="217"/>
                    <a:pt x="16" y="226"/>
                  </a:cubicBezTo>
                  <a:cubicBezTo>
                    <a:pt x="9" y="243"/>
                    <a:pt x="4" y="261"/>
                    <a:pt x="2" y="280"/>
                  </a:cubicBezTo>
                  <a:cubicBezTo>
                    <a:pt x="0" y="289"/>
                    <a:pt x="0" y="299"/>
                    <a:pt x="1" y="308"/>
                  </a:cubicBezTo>
                  <a:cubicBezTo>
                    <a:pt x="1" y="318"/>
                    <a:pt x="2" y="327"/>
                    <a:pt x="4" y="337"/>
                  </a:cubicBezTo>
                  <a:cubicBezTo>
                    <a:pt x="9" y="355"/>
                    <a:pt x="16" y="373"/>
                    <a:pt x="26" y="389"/>
                  </a:cubicBezTo>
                  <a:cubicBezTo>
                    <a:pt x="36" y="404"/>
                    <a:pt x="48" y="418"/>
                    <a:pt x="62" y="430"/>
                  </a:cubicBezTo>
                  <a:cubicBezTo>
                    <a:pt x="70" y="437"/>
                    <a:pt x="77" y="443"/>
                    <a:pt x="86" y="449"/>
                  </a:cubicBezTo>
                  <a:cubicBezTo>
                    <a:pt x="94" y="454"/>
                    <a:pt x="103" y="459"/>
                    <a:pt x="112" y="463"/>
                  </a:cubicBezTo>
                  <a:cubicBezTo>
                    <a:pt x="116" y="465"/>
                    <a:pt x="121" y="466"/>
                    <a:pt x="125" y="466"/>
                  </a:cubicBezTo>
                  <a:cubicBezTo>
                    <a:pt x="126" y="466"/>
                    <a:pt x="128" y="466"/>
                    <a:pt x="129" y="466"/>
                  </a:cubicBezTo>
                  <a:cubicBezTo>
                    <a:pt x="132" y="465"/>
                    <a:pt x="135" y="464"/>
                    <a:pt x="138" y="462"/>
                  </a:cubicBezTo>
                  <a:cubicBezTo>
                    <a:pt x="140" y="461"/>
                    <a:pt x="143" y="459"/>
                    <a:pt x="143" y="457"/>
                  </a:cubicBezTo>
                  <a:cubicBezTo>
                    <a:pt x="143" y="453"/>
                    <a:pt x="140" y="450"/>
                    <a:pt x="138" y="448"/>
                  </a:cubicBezTo>
                  <a:cubicBezTo>
                    <a:pt x="132" y="443"/>
                    <a:pt x="126" y="439"/>
                    <a:pt x="119" y="435"/>
                  </a:cubicBezTo>
                  <a:cubicBezTo>
                    <a:pt x="102" y="424"/>
                    <a:pt x="86" y="411"/>
                    <a:pt x="73" y="396"/>
                  </a:cubicBezTo>
                  <a:cubicBezTo>
                    <a:pt x="66" y="389"/>
                    <a:pt x="60" y="382"/>
                    <a:pt x="54" y="374"/>
                  </a:cubicBezTo>
                  <a:cubicBezTo>
                    <a:pt x="46" y="361"/>
                    <a:pt x="40" y="348"/>
                    <a:pt x="37" y="334"/>
                  </a:cubicBezTo>
                  <a:cubicBezTo>
                    <a:pt x="33" y="319"/>
                    <a:pt x="31" y="304"/>
                    <a:pt x="32" y="289"/>
                  </a:cubicBezTo>
                  <a:cubicBezTo>
                    <a:pt x="33" y="275"/>
                    <a:pt x="37" y="260"/>
                    <a:pt x="42" y="246"/>
                  </a:cubicBezTo>
                  <a:cubicBezTo>
                    <a:pt x="45" y="237"/>
                    <a:pt x="49" y="229"/>
                    <a:pt x="53" y="221"/>
                  </a:cubicBezTo>
                  <a:cubicBezTo>
                    <a:pt x="57" y="213"/>
                    <a:pt x="62" y="206"/>
                    <a:pt x="67" y="198"/>
                  </a:cubicBezTo>
                  <a:cubicBezTo>
                    <a:pt x="73" y="191"/>
                    <a:pt x="78" y="184"/>
                    <a:pt x="84" y="177"/>
                  </a:cubicBezTo>
                  <a:cubicBezTo>
                    <a:pt x="91" y="170"/>
                    <a:pt x="97" y="164"/>
                    <a:pt x="104" y="158"/>
                  </a:cubicBezTo>
                  <a:cubicBezTo>
                    <a:pt x="121" y="142"/>
                    <a:pt x="140" y="127"/>
                    <a:pt x="160" y="114"/>
                  </a:cubicBezTo>
                  <a:cubicBezTo>
                    <a:pt x="181" y="102"/>
                    <a:pt x="202" y="90"/>
                    <a:pt x="224" y="81"/>
                  </a:cubicBezTo>
                  <a:cubicBezTo>
                    <a:pt x="229" y="78"/>
                    <a:pt x="234" y="76"/>
                    <a:pt x="239" y="74"/>
                  </a:cubicBezTo>
                  <a:cubicBezTo>
                    <a:pt x="244" y="72"/>
                    <a:pt x="249" y="70"/>
                    <a:pt x="255" y="68"/>
                  </a:cubicBezTo>
                  <a:cubicBezTo>
                    <a:pt x="265" y="64"/>
                    <a:pt x="276" y="60"/>
                    <a:pt x="286" y="56"/>
                  </a:cubicBezTo>
                  <a:cubicBezTo>
                    <a:pt x="310" y="47"/>
                    <a:pt x="336" y="41"/>
                    <a:pt x="361" y="35"/>
                  </a:cubicBezTo>
                  <a:cubicBezTo>
                    <a:pt x="386" y="29"/>
                    <a:pt x="412" y="24"/>
                    <a:pt x="439" y="21"/>
                  </a:cubicBezTo>
                  <a:cubicBezTo>
                    <a:pt x="453" y="20"/>
                    <a:pt x="467" y="19"/>
                    <a:pt x="481" y="19"/>
                  </a:cubicBezTo>
                  <a:cubicBezTo>
                    <a:pt x="493" y="19"/>
                    <a:pt x="505" y="19"/>
                    <a:pt x="517" y="20"/>
                  </a:cubicBezTo>
                  <a:cubicBezTo>
                    <a:pt x="543" y="22"/>
                    <a:pt x="569" y="23"/>
                    <a:pt x="595" y="27"/>
                  </a:cubicBezTo>
                  <a:cubicBezTo>
                    <a:pt x="621" y="32"/>
                    <a:pt x="647" y="39"/>
                    <a:pt x="671" y="49"/>
                  </a:cubicBezTo>
                  <a:cubicBezTo>
                    <a:pt x="683" y="54"/>
                    <a:pt x="695" y="60"/>
                    <a:pt x="706" y="67"/>
                  </a:cubicBezTo>
                  <a:cubicBezTo>
                    <a:pt x="717" y="74"/>
                    <a:pt x="727" y="82"/>
                    <a:pt x="737" y="92"/>
                  </a:cubicBezTo>
                  <a:cubicBezTo>
                    <a:pt x="746" y="101"/>
                    <a:pt x="754" y="112"/>
                    <a:pt x="761" y="123"/>
                  </a:cubicBezTo>
                  <a:cubicBezTo>
                    <a:pt x="767" y="135"/>
                    <a:pt x="771" y="148"/>
                    <a:pt x="774" y="161"/>
                  </a:cubicBezTo>
                  <a:cubicBezTo>
                    <a:pt x="775" y="166"/>
                    <a:pt x="775" y="166"/>
                    <a:pt x="775" y="166"/>
                  </a:cubicBezTo>
                  <a:cubicBezTo>
                    <a:pt x="775" y="167"/>
                    <a:pt x="776" y="169"/>
                    <a:pt x="776" y="171"/>
                  </a:cubicBezTo>
                  <a:cubicBezTo>
                    <a:pt x="776" y="172"/>
                    <a:pt x="776" y="174"/>
                    <a:pt x="776" y="175"/>
                  </a:cubicBezTo>
                  <a:cubicBezTo>
                    <a:pt x="777" y="180"/>
                    <a:pt x="777" y="180"/>
                    <a:pt x="777" y="180"/>
                  </a:cubicBezTo>
                  <a:cubicBezTo>
                    <a:pt x="777" y="182"/>
                    <a:pt x="777" y="184"/>
                    <a:pt x="777" y="186"/>
                  </a:cubicBezTo>
                  <a:cubicBezTo>
                    <a:pt x="777" y="187"/>
                    <a:pt x="777" y="189"/>
                    <a:pt x="777" y="191"/>
                  </a:cubicBezTo>
                  <a:cubicBezTo>
                    <a:pt x="777" y="191"/>
                    <a:pt x="778" y="192"/>
                    <a:pt x="779" y="192"/>
                  </a:cubicBezTo>
                  <a:cubicBezTo>
                    <a:pt x="780" y="192"/>
                    <a:pt x="780" y="193"/>
                    <a:pt x="780" y="193"/>
                  </a:cubicBezTo>
                  <a:cubicBezTo>
                    <a:pt x="782" y="193"/>
                    <a:pt x="784" y="191"/>
                    <a:pt x="784" y="188"/>
                  </a:cubicBezTo>
                  <a:cubicBezTo>
                    <a:pt x="785" y="176"/>
                    <a:pt x="784" y="163"/>
                    <a:pt x="781" y="150"/>
                  </a:cubicBezTo>
                  <a:cubicBezTo>
                    <a:pt x="783" y="150"/>
                    <a:pt x="785" y="150"/>
                    <a:pt x="786" y="149"/>
                  </a:cubicBezTo>
                  <a:cubicBezTo>
                    <a:pt x="788" y="149"/>
                    <a:pt x="790" y="148"/>
                    <a:pt x="792" y="147"/>
                  </a:cubicBezTo>
                  <a:cubicBezTo>
                    <a:pt x="801" y="143"/>
                    <a:pt x="811" y="140"/>
                    <a:pt x="821" y="137"/>
                  </a:cubicBezTo>
                  <a:cubicBezTo>
                    <a:pt x="823" y="137"/>
                    <a:pt x="826" y="136"/>
                    <a:pt x="828" y="135"/>
                  </a:cubicBezTo>
                  <a:cubicBezTo>
                    <a:pt x="830" y="135"/>
                    <a:pt x="833" y="134"/>
                    <a:pt x="835" y="133"/>
                  </a:cubicBezTo>
                  <a:cubicBezTo>
                    <a:pt x="839" y="133"/>
                    <a:pt x="843" y="132"/>
                    <a:pt x="847" y="132"/>
                  </a:cubicBezTo>
                  <a:cubicBezTo>
                    <a:pt x="849" y="131"/>
                    <a:pt x="851" y="131"/>
                    <a:pt x="853" y="131"/>
                  </a:cubicBezTo>
                  <a:cubicBezTo>
                    <a:pt x="858" y="131"/>
                    <a:pt x="858" y="131"/>
                    <a:pt x="858" y="131"/>
                  </a:cubicBezTo>
                  <a:cubicBezTo>
                    <a:pt x="860" y="131"/>
                    <a:pt x="862" y="131"/>
                    <a:pt x="864" y="131"/>
                  </a:cubicBezTo>
                  <a:cubicBezTo>
                    <a:pt x="870" y="131"/>
                    <a:pt x="876" y="131"/>
                    <a:pt x="882" y="132"/>
                  </a:cubicBezTo>
                  <a:cubicBezTo>
                    <a:pt x="886" y="132"/>
                    <a:pt x="890" y="133"/>
                    <a:pt x="893" y="134"/>
                  </a:cubicBezTo>
                  <a:cubicBezTo>
                    <a:pt x="895" y="134"/>
                    <a:pt x="897" y="135"/>
                    <a:pt x="899" y="135"/>
                  </a:cubicBezTo>
                  <a:cubicBezTo>
                    <a:pt x="901" y="136"/>
                    <a:pt x="903" y="136"/>
                    <a:pt x="905" y="137"/>
                  </a:cubicBezTo>
                  <a:cubicBezTo>
                    <a:pt x="914" y="139"/>
                    <a:pt x="922" y="143"/>
                    <a:pt x="930" y="148"/>
                  </a:cubicBezTo>
                  <a:cubicBezTo>
                    <a:pt x="938" y="152"/>
                    <a:pt x="945" y="158"/>
                    <a:pt x="952" y="164"/>
                  </a:cubicBezTo>
                  <a:cubicBezTo>
                    <a:pt x="969" y="180"/>
                    <a:pt x="982" y="200"/>
                    <a:pt x="989" y="223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1" y="228"/>
                    <a:pt x="991" y="230"/>
                    <a:pt x="992" y="231"/>
                  </a:cubicBezTo>
                  <a:cubicBezTo>
                    <a:pt x="993" y="235"/>
                    <a:pt x="993" y="235"/>
                    <a:pt x="993" y="235"/>
                  </a:cubicBezTo>
                  <a:cubicBezTo>
                    <a:pt x="993" y="237"/>
                    <a:pt x="993" y="237"/>
                    <a:pt x="993" y="237"/>
                  </a:cubicBezTo>
                  <a:cubicBezTo>
                    <a:pt x="994" y="239"/>
                    <a:pt x="994" y="239"/>
                    <a:pt x="994" y="239"/>
                  </a:cubicBezTo>
                  <a:cubicBezTo>
                    <a:pt x="994" y="242"/>
                    <a:pt x="995" y="244"/>
                    <a:pt x="995" y="247"/>
                  </a:cubicBezTo>
                  <a:cubicBezTo>
                    <a:pt x="997" y="256"/>
                    <a:pt x="997" y="256"/>
                    <a:pt x="997" y="256"/>
                  </a:cubicBezTo>
                  <a:cubicBezTo>
                    <a:pt x="999" y="269"/>
                    <a:pt x="998" y="282"/>
                    <a:pt x="997" y="295"/>
                  </a:cubicBezTo>
                  <a:cubicBezTo>
                    <a:pt x="996" y="308"/>
                    <a:pt x="994" y="322"/>
                    <a:pt x="990" y="335"/>
                  </a:cubicBezTo>
                  <a:cubicBezTo>
                    <a:pt x="985" y="348"/>
                    <a:pt x="978" y="360"/>
                    <a:pt x="970" y="371"/>
                  </a:cubicBezTo>
                  <a:cubicBezTo>
                    <a:pt x="963" y="381"/>
                    <a:pt x="955" y="393"/>
                    <a:pt x="945" y="402"/>
                  </a:cubicBezTo>
                  <a:cubicBezTo>
                    <a:pt x="935" y="412"/>
                    <a:pt x="924" y="420"/>
                    <a:pt x="912" y="426"/>
                  </a:cubicBezTo>
                  <a:cubicBezTo>
                    <a:pt x="900" y="432"/>
                    <a:pt x="887" y="436"/>
                    <a:pt x="873" y="439"/>
                  </a:cubicBezTo>
                  <a:cubicBezTo>
                    <a:pt x="874" y="432"/>
                    <a:pt x="875" y="424"/>
                    <a:pt x="874" y="417"/>
                  </a:cubicBezTo>
                  <a:cubicBezTo>
                    <a:pt x="874" y="413"/>
                    <a:pt x="874" y="409"/>
                    <a:pt x="873" y="405"/>
                  </a:cubicBezTo>
                  <a:cubicBezTo>
                    <a:pt x="871" y="394"/>
                    <a:pt x="871" y="394"/>
                    <a:pt x="871" y="394"/>
                  </a:cubicBezTo>
                  <a:cubicBezTo>
                    <a:pt x="868" y="383"/>
                    <a:pt x="868" y="383"/>
                    <a:pt x="868" y="383"/>
                  </a:cubicBezTo>
                  <a:cubicBezTo>
                    <a:pt x="867" y="379"/>
                    <a:pt x="866" y="376"/>
                    <a:pt x="864" y="372"/>
                  </a:cubicBezTo>
                  <a:cubicBezTo>
                    <a:pt x="858" y="358"/>
                    <a:pt x="850" y="346"/>
                    <a:pt x="841" y="335"/>
                  </a:cubicBezTo>
                  <a:cubicBezTo>
                    <a:pt x="837" y="330"/>
                    <a:pt x="837" y="330"/>
                    <a:pt x="837" y="330"/>
                  </a:cubicBezTo>
                  <a:cubicBezTo>
                    <a:pt x="835" y="328"/>
                    <a:pt x="834" y="327"/>
                    <a:pt x="832" y="326"/>
                  </a:cubicBezTo>
                  <a:cubicBezTo>
                    <a:pt x="830" y="323"/>
                    <a:pt x="827" y="320"/>
                    <a:pt x="824" y="317"/>
                  </a:cubicBezTo>
                  <a:cubicBezTo>
                    <a:pt x="821" y="315"/>
                    <a:pt x="818" y="312"/>
                    <a:pt x="814" y="310"/>
                  </a:cubicBezTo>
                  <a:cubicBezTo>
                    <a:pt x="813" y="308"/>
                    <a:pt x="811" y="307"/>
                    <a:pt x="809" y="306"/>
                  </a:cubicBezTo>
                  <a:cubicBezTo>
                    <a:pt x="808" y="305"/>
                    <a:pt x="806" y="304"/>
                    <a:pt x="804" y="303"/>
                  </a:cubicBezTo>
                  <a:cubicBezTo>
                    <a:pt x="801" y="301"/>
                    <a:pt x="797" y="299"/>
                    <a:pt x="794" y="299"/>
                  </a:cubicBezTo>
                  <a:cubicBezTo>
                    <a:pt x="793" y="299"/>
                    <a:pt x="792" y="300"/>
                    <a:pt x="791" y="300"/>
                  </a:cubicBezTo>
                  <a:cubicBezTo>
                    <a:pt x="788" y="300"/>
                    <a:pt x="785" y="301"/>
                    <a:pt x="783" y="303"/>
                  </a:cubicBezTo>
                  <a:cubicBezTo>
                    <a:pt x="780" y="304"/>
                    <a:pt x="778" y="305"/>
                    <a:pt x="777" y="308"/>
                  </a:cubicBezTo>
                  <a:cubicBezTo>
                    <a:pt x="776" y="311"/>
                    <a:pt x="778" y="314"/>
                    <a:pt x="779" y="316"/>
                  </a:cubicBezTo>
                  <a:cubicBezTo>
                    <a:pt x="781" y="319"/>
                    <a:pt x="783" y="321"/>
                    <a:pt x="785" y="323"/>
                  </a:cubicBezTo>
                  <a:cubicBezTo>
                    <a:pt x="787" y="325"/>
                    <a:pt x="790" y="327"/>
                    <a:pt x="792" y="329"/>
                  </a:cubicBezTo>
                  <a:cubicBezTo>
                    <a:pt x="804" y="339"/>
                    <a:pt x="814" y="351"/>
                    <a:pt x="823" y="364"/>
                  </a:cubicBezTo>
                  <a:cubicBezTo>
                    <a:pt x="824" y="365"/>
                    <a:pt x="825" y="367"/>
                    <a:pt x="826" y="368"/>
                  </a:cubicBezTo>
                  <a:cubicBezTo>
                    <a:pt x="829" y="373"/>
                    <a:pt x="829" y="373"/>
                    <a:pt x="829" y="373"/>
                  </a:cubicBezTo>
                  <a:cubicBezTo>
                    <a:pt x="830" y="375"/>
                    <a:pt x="831" y="376"/>
                    <a:pt x="831" y="378"/>
                  </a:cubicBezTo>
                  <a:cubicBezTo>
                    <a:pt x="832" y="380"/>
                    <a:pt x="833" y="381"/>
                    <a:pt x="834" y="383"/>
                  </a:cubicBezTo>
                  <a:cubicBezTo>
                    <a:pt x="839" y="393"/>
                    <a:pt x="841" y="404"/>
                    <a:pt x="842" y="415"/>
                  </a:cubicBezTo>
                  <a:cubicBezTo>
                    <a:pt x="843" y="423"/>
                    <a:pt x="842" y="432"/>
                    <a:pt x="841" y="441"/>
                  </a:cubicBezTo>
                  <a:cubicBezTo>
                    <a:pt x="837" y="440"/>
                    <a:pt x="834" y="440"/>
                    <a:pt x="831" y="440"/>
                  </a:cubicBezTo>
                  <a:cubicBezTo>
                    <a:pt x="826" y="440"/>
                    <a:pt x="826" y="440"/>
                    <a:pt x="826" y="440"/>
                  </a:cubicBezTo>
                  <a:cubicBezTo>
                    <a:pt x="821" y="439"/>
                    <a:pt x="821" y="439"/>
                    <a:pt x="821" y="439"/>
                  </a:cubicBezTo>
                  <a:cubicBezTo>
                    <a:pt x="818" y="438"/>
                    <a:pt x="818" y="438"/>
                    <a:pt x="818" y="438"/>
                  </a:cubicBezTo>
                  <a:cubicBezTo>
                    <a:pt x="817" y="438"/>
                    <a:pt x="816" y="438"/>
                    <a:pt x="816" y="438"/>
                  </a:cubicBezTo>
                  <a:cubicBezTo>
                    <a:pt x="816" y="438"/>
                    <a:pt x="815" y="438"/>
                    <a:pt x="815" y="438"/>
                  </a:cubicBezTo>
                  <a:cubicBezTo>
                    <a:pt x="815" y="438"/>
                    <a:pt x="814" y="439"/>
                    <a:pt x="814" y="440"/>
                  </a:cubicBezTo>
                  <a:cubicBezTo>
                    <a:pt x="813" y="442"/>
                    <a:pt x="813" y="445"/>
                    <a:pt x="815" y="445"/>
                  </a:cubicBezTo>
                  <a:cubicBezTo>
                    <a:pt x="822" y="447"/>
                    <a:pt x="830" y="449"/>
                    <a:pt x="838" y="450"/>
                  </a:cubicBezTo>
                  <a:cubicBezTo>
                    <a:pt x="835" y="460"/>
                    <a:pt x="831" y="470"/>
                    <a:pt x="825" y="480"/>
                  </a:cubicBezTo>
                  <a:cubicBezTo>
                    <a:pt x="817" y="491"/>
                    <a:pt x="808" y="502"/>
                    <a:pt x="798" y="512"/>
                  </a:cubicBezTo>
                  <a:cubicBezTo>
                    <a:pt x="787" y="521"/>
                    <a:pt x="776" y="529"/>
                    <a:pt x="763" y="537"/>
                  </a:cubicBezTo>
                  <a:cubicBezTo>
                    <a:pt x="747" y="547"/>
                    <a:pt x="730" y="555"/>
                    <a:pt x="713" y="562"/>
                  </a:cubicBezTo>
                  <a:cubicBezTo>
                    <a:pt x="704" y="565"/>
                    <a:pt x="695" y="568"/>
                    <a:pt x="686" y="571"/>
                  </a:cubicBezTo>
                  <a:cubicBezTo>
                    <a:pt x="677" y="574"/>
                    <a:pt x="668" y="577"/>
                    <a:pt x="659" y="579"/>
                  </a:cubicBezTo>
                  <a:cubicBezTo>
                    <a:pt x="650" y="581"/>
                    <a:pt x="642" y="583"/>
                    <a:pt x="633" y="584"/>
                  </a:cubicBezTo>
                  <a:cubicBezTo>
                    <a:pt x="624" y="586"/>
                    <a:pt x="616" y="588"/>
                    <a:pt x="607" y="590"/>
                  </a:cubicBezTo>
                  <a:cubicBezTo>
                    <a:pt x="587" y="593"/>
                    <a:pt x="567" y="595"/>
                    <a:pt x="546" y="596"/>
                  </a:cubicBezTo>
                  <a:cubicBezTo>
                    <a:pt x="532" y="597"/>
                    <a:pt x="517" y="598"/>
                    <a:pt x="502" y="598"/>
                  </a:cubicBezTo>
                  <a:cubicBezTo>
                    <a:pt x="496" y="598"/>
                    <a:pt x="490" y="598"/>
                    <a:pt x="484" y="598"/>
                  </a:cubicBezTo>
                  <a:cubicBezTo>
                    <a:pt x="463" y="597"/>
                    <a:pt x="442" y="593"/>
                    <a:pt x="422" y="588"/>
                  </a:cubicBezTo>
                  <a:cubicBezTo>
                    <a:pt x="402" y="584"/>
                    <a:pt x="382" y="580"/>
                    <a:pt x="362" y="574"/>
                  </a:cubicBezTo>
                  <a:cubicBezTo>
                    <a:pt x="342" y="567"/>
                    <a:pt x="323" y="559"/>
                    <a:pt x="305" y="548"/>
                  </a:cubicBezTo>
                  <a:cubicBezTo>
                    <a:pt x="296" y="543"/>
                    <a:pt x="287" y="537"/>
                    <a:pt x="279" y="531"/>
                  </a:cubicBezTo>
                  <a:cubicBezTo>
                    <a:pt x="275" y="527"/>
                    <a:pt x="271" y="524"/>
                    <a:pt x="268" y="520"/>
                  </a:cubicBezTo>
                  <a:cubicBezTo>
                    <a:pt x="264" y="516"/>
                    <a:pt x="261" y="513"/>
                    <a:pt x="257" y="509"/>
                  </a:cubicBezTo>
                  <a:cubicBezTo>
                    <a:pt x="251" y="500"/>
                    <a:pt x="246" y="491"/>
                    <a:pt x="242" y="481"/>
                  </a:cubicBezTo>
                  <a:cubicBezTo>
                    <a:pt x="238" y="471"/>
                    <a:pt x="236" y="461"/>
                    <a:pt x="235" y="450"/>
                  </a:cubicBezTo>
                  <a:cubicBezTo>
                    <a:pt x="235" y="447"/>
                    <a:pt x="235" y="445"/>
                    <a:pt x="235" y="442"/>
                  </a:cubicBezTo>
                  <a:cubicBezTo>
                    <a:pt x="235" y="438"/>
                    <a:pt x="235" y="438"/>
                    <a:pt x="235" y="438"/>
                  </a:cubicBezTo>
                  <a:cubicBezTo>
                    <a:pt x="236" y="434"/>
                    <a:pt x="236" y="434"/>
                    <a:pt x="236" y="434"/>
                  </a:cubicBezTo>
                  <a:cubicBezTo>
                    <a:pt x="236" y="433"/>
                    <a:pt x="236" y="431"/>
                    <a:pt x="236" y="430"/>
                  </a:cubicBezTo>
                  <a:cubicBezTo>
                    <a:pt x="236" y="429"/>
                    <a:pt x="237" y="427"/>
                    <a:pt x="237" y="426"/>
                  </a:cubicBezTo>
                  <a:cubicBezTo>
                    <a:pt x="237" y="426"/>
                    <a:pt x="236" y="425"/>
                    <a:pt x="235" y="424"/>
                  </a:cubicBezTo>
                  <a:cubicBezTo>
                    <a:pt x="234" y="424"/>
                    <a:pt x="234" y="424"/>
                    <a:pt x="233" y="424"/>
                  </a:cubicBezTo>
                  <a:cubicBezTo>
                    <a:pt x="231" y="424"/>
                    <a:pt x="230" y="425"/>
                    <a:pt x="230" y="427"/>
                  </a:cubicBezTo>
                  <a:cubicBezTo>
                    <a:pt x="227" y="437"/>
                    <a:pt x="226" y="447"/>
                    <a:pt x="227" y="458"/>
                  </a:cubicBezTo>
                  <a:cubicBezTo>
                    <a:pt x="228" y="469"/>
                    <a:pt x="230" y="479"/>
                    <a:pt x="234" y="489"/>
                  </a:cubicBezTo>
                  <a:cubicBezTo>
                    <a:pt x="238" y="499"/>
                    <a:pt x="243" y="508"/>
                    <a:pt x="249" y="517"/>
                  </a:cubicBezTo>
                  <a:cubicBezTo>
                    <a:pt x="255" y="525"/>
                    <a:pt x="262" y="533"/>
                    <a:pt x="269" y="540"/>
                  </a:cubicBezTo>
                  <a:cubicBezTo>
                    <a:pt x="277" y="547"/>
                    <a:pt x="285" y="554"/>
                    <a:pt x="294" y="559"/>
                  </a:cubicBezTo>
                  <a:cubicBezTo>
                    <a:pt x="302" y="565"/>
                    <a:pt x="311" y="570"/>
                    <a:pt x="320" y="574"/>
                  </a:cubicBezTo>
                  <a:cubicBezTo>
                    <a:pt x="339" y="583"/>
                    <a:pt x="358" y="591"/>
                    <a:pt x="377" y="596"/>
                  </a:cubicBezTo>
                  <a:cubicBezTo>
                    <a:pt x="396" y="602"/>
                    <a:pt x="416" y="607"/>
                    <a:pt x="436" y="611"/>
                  </a:cubicBezTo>
                  <a:cubicBezTo>
                    <a:pt x="446" y="613"/>
                    <a:pt x="456" y="614"/>
                    <a:pt x="466" y="616"/>
                  </a:cubicBezTo>
                  <a:cubicBezTo>
                    <a:pt x="476" y="617"/>
                    <a:pt x="490" y="620"/>
                    <a:pt x="504" y="621"/>
                  </a:cubicBezTo>
                  <a:cubicBezTo>
                    <a:pt x="514" y="621"/>
                    <a:pt x="523" y="622"/>
                    <a:pt x="532" y="622"/>
                  </a:cubicBezTo>
                  <a:cubicBezTo>
                    <a:pt x="535" y="622"/>
                    <a:pt x="537" y="622"/>
                    <a:pt x="539" y="622"/>
                  </a:cubicBezTo>
                  <a:cubicBezTo>
                    <a:pt x="546" y="622"/>
                    <a:pt x="553" y="622"/>
                    <a:pt x="560" y="621"/>
                  </a:cubicBezTo>
                  <a:cubicBezTo>
                    <a:pt x="578" y="621"/>
                    <a:pt x="596" y="619"/>
                    <a:pt x="616" y="617"/>
                  </a:cubicBezTo>
                  <a:cubicBezTo>
                    <a:pt x="626" y="616"/>
                    <a:pt x="636" y="615"/>
                    <a:pt x="646" y="613"/>
                  </a:cubicBezTo>
                  <a:cubicBezTo>
                    <a:pt x="654" y="611"/>
                    <a:pt x="654" y="611"/>
                    <a:pt x="654" y="611"/>
                  </a:cubicBezTo>
                  <a:cubicBezTo>
                    <a:pt x="661" y="610"/>
                    <a:pt x="661" y="610"/>
                    <a:pt x="661" y="610"/>
                  </a:cubicBezTo>
                  <a:cubicBezTo>
                    <a:pt x="666" y="609"/>
                    <a:pt x="671" y="608"/>
                    <a:pt x="676" y="607"/>
                  </a:cubicBezTo>
                  <a:cubicBezTo>
                    <a:pt x="696" y="602"/>
                    <a:pt x="715" y="595"/>
                    <a:pt x="734" y="588"/>
                  </a:cubicBezTo>
                  <a:cubicBezTo>
                    <a:pt x="742" y="584"/>
                    <a:pt x="749" y="581"/>
                    <a:pt x="756" y="578"/>
                  </a:cubicBezTo>
                  <a:cubicBezTo>
                    <a:pt x="760" y="576"/>
                    <a:pt x="764" y="574"/>
                    <a:pt x="767" y="572"/>
                  </a:cubicBezTo>
                  <a:cubicBezTo>
                    <a:pt x="778" y="566"/>
                    <a:pt x="778" y="566"/>
                    <a:pt x="778" y="566"/>
                  </a:cubicBezTo>
                  <a:cubicBezTo>
                    <a:pt x="780" y="565"/>
                    <a:pt x="780" y="565"/>
                    <a:pt x="780" y="565"/>
                  </a:cubicBezTo>
                  <a:cubicBezTo>
                    <a:pt x="783" y="563"/>
                    <a:pt x="783" y="563"/>
                    <a:pt x="783" y="563"/>
                  </a:cubicBezTo>
                  <a:cubicBezTo>
                    <a:pt x="788" y="560"/>
                    <a:pt x="788" y="560"/>
                    <a:pt x="788" y="560"/>
                  </a:cubicBezTo>
                  <a:cubicBezTo>
                    <a:pt x="791" y="557"/>
                    <a:pt x="795" y="555"/>
                    <a:pt x="798" y="553"/>
                  </a:cubicBezTo>
                  <a:cubicBezTo>
                    <a:pt x="801" y="550"/>
                    <a:pt x="804" y="548"/>
                    <a:pt x="808" y="545"/>
                  </a:cubicBezTo>
                  <a:cubicBezTo>
                    <a:pt x="817" y="537"/>
                    <a:pt x="817" y="537"/>
                    <a:pt x="817" y="537"/>
                  </a:cubicBezTo>
                  <a:cubicBezTo>
                    <a:pt x="828" y="527"/>
                    <a:pt x="838" y="516"/>
                    <a:pt x="847" y="504"/>
                  </a:cubicBezTo>
                  <a:cubicBezTo>
                    <a:pt x="855" y="491"/>
                    <a:pt x="863" y="477"/>
                    <a:pt x="867" y="463"/>
                  </a:cubicBezTo>
                  <a:cubicBezTo>
                    <a:pt x="869" y="459"/>
                    <a:pt x="870" y="455"/>
                    <a:pt x="871" y="450"/>
                  </a:cubicBezTo>
                  <a:cubicBezTo>
                    <a:pt x="879" y="450"/>
                    <a:pt x="887" y="449"/>
                    <a:pt x="896" y="447"/>
                  </a:cubicBezTo>
                  <a:cubicBezTo>
                    <a:pt x="899" y="446"/>
                    <a:pt x="902" y="445"/>
                    <a:pt x="906" y="444"/>
                  </a:cubicBezTo>
                  <a:cubicBezTo>
                    <a:pt x="909" y="443"/>
                    <a:pt x="913" y="442"/>
                    <a:pt x="916" y="441"/>
                  </a:cubicBezTo>
                  <a:cubicBezTo>
                    <a:pt x="919" y="440"/>
                    <a:pt x="922" y="438"/>
                    <a:pt x="925" y="436"/>
                  </a:cubicBezTo>
                  <a:cubicBezTo>
                    <a:pt x="929" y="435"/>
                    <a:pt x="932" y="433"/>
                    <a:pt x="935" y="431"/>
                  </a:cubicBezTo>
                  <a:cubicBezTo>
                    <a:pt x="947" y="423"/>
                    <a:pt x="958" y="414"/>
                    <a:pt x="967" y="404"/>
                  </a:cubicBezTo>
                  <a:cubicBezTo>
                    <a:pt x="977" y="394"/>
                    <a:pt x="986" y="383"/>
                    <a:pt x="993" y="371"/>
                  </a:cubicBezTo>
                  <a:cubicBezTo>
                    <a:pt x="997" y="365"/>
                    <a:pt x="1001" y="359"/>
                    <a:pt x="1004" y="353"/>
                  </a:cubicBezTo>
                  <a:cubicBezTo>
                    <a:pt x="1006" y="350"/>
                    <a:pt x="1007" y="346"/>
                    <a:pt x="1009" y="341"/>
                  </a:cubicBezTo>
                  <a:cubicBezTo>
                    <a:pt x="1010" y="339"/>
                    <a:pt x="1011" y="337"/>
                    <a:pt x="1012" y="335"/>
                  </a:cubicBezTo>
                  <a:cubicBezTo>
                    <a:pt x="1013" y="333"/>
                    <a:pt x="1014" y="331"/>
                    <a:pt x="1015" y="328"/>
                  </a:cubicBezTo>
                  <a:cubicBezTo>
                    <a:pt x="1020" y="315"/>
                    <a:pt x="1022" y="302"/>
                    <a:pt x="1024" y="290"/>
                  </a:cubicBezTo>
                  <a:cubicBezTo>
                    <a:pt x="1025" y="277"/>
                    <a:pt x="1026" y="264"/>
                    <a:pt x="1025" y="250"/>
                  </a:cubicBezTo>
                  <a:cubicBezTo>
                    <a:pt x="1024" y="235"/>
                    <a:pt x="1022" y="221"/>
                    <a:pt x="1017" y="207"/>
                  </a:cubicBezTo>
                  <a:cubicBezTo>
                    <a:pt x="1013" y="193"/>
                    <a:pt x="1006" y="180"/>
                    <a:pt x="998" y="167"/>
                  </a:cubicBezTo>
                  <a:cubicBezTo>
                    <a:pt x="991" y="158"/>
                    <a:pt x="984" y="149"/>
                    <a:pt x="975" y="142"/>
                  </a:cubicBezTo>
                  <a:cubicBezTo>
                    <a:pt x="967" y="134"/>
                    <a:pt x="958" y="127"/>
                    <a:pt x="948" y="121"/>
                  </a:cubicBezTo>
                  <a:cubicBezTo>
                    <a:pt x="930" y="111"/>
                    <a:pt x="911" y="105"/>
                    <a:pt x="891" y="101"/>
                  </a:cubicBezTo>
                  <a:cubicBezTo>
                    <a:pt x="881" y="99"/>
                    <a:pt x="871" y="99"/>
                    <a:pt x="861" y="99"/>
                  </a:cubicBezTo>
                  <a:cubicBezTo>
                    <a:pt x="852" y="99"/>
                    <a:pt x="842" y="100"/>
                    <a:pt x="832" y="102"/>
                  </a:cubicBezTo>
                  <a:cubicBezTo>
                    <a:pt x="830" y="102"/>
                    <a:pt x="827" y="103"/>
                    <a:pt x="825" y="103"/>
                  </a:cubicBezTo>
                  <a:cubicBezTo>
                    <a:pt x="822" y="104"/>
                    <a:pt x="820" y="104"/>
                    <a:pt x="818" y="105"/>
                  </a:cubicBezTo>
                  <a:cubicBezTo>
                    <a:pt x="811" y="107"/>
                    <a:pt x="811" y="107"/>
                    <a:pt x="811" y="107"/>
                  </a:cubicBezTo>
                  <a:cubicBezTo>
                    <a:pt x="808" y="108"/>
                    <a:pt x="806" y="109"/>
                    <a:pt x="804" y="109"/>
                  </a:cubicBezTo>
                  <a:cubicBezTo>
                    <a:pt x="794" y="113"/>
                    <a:pt x="784" y="117"/>
                    <a:pt x="776" y="124"/>
                  </a:cubicBezTo>
                  <a:cubicBezTo>
                    <a:pt x="775" y="125"/>
                    <a:pt x="774" y="126"/>
                    <a:pt x="773" y="126"/>
                  </a:cubicBezTo>
                  <a:cubicBezTo>
                    <a:pt x="771" y="122"/>
                    <a:pt x="769" y="117"/>
                    <a:pt x="767" y="113"/>
                  </a:cubicBezTo>
                  <a:cubicBezTo>
                    <a:pt x="765" y="110"/>
                    <a:pt x="763" y="108"/>
                    <a:pt x="762" y="105"/>
                  </a:cubicBezTo>
                  <a:cubicBezTo>
                    <a:pt x="760" y="102"/>
                    <a:pt x="758" y="99"/>
                    <a:pt x="756" y="97"/>
                  </a:cubicBezTo>
                  <a:cubicBezTo>
                    <a:pt x="752" y="92"/>
                    <a:pt x="748" y="87"/>
                    <a:pt x="744" y="82"/>
                  </a:cubicBezTo>
                  <a:cubicBezTo>
                    <a:pt x="735" y="73"/>
                    <a:pt x="725" y="65"/>
                    <a:pt x="715" y="57"/>
                  </a:cubicBezTo>
                  <a:cubicBezTo>
                    <a:pt x="704" y="49"/>
                    <a:pt x="693" y="43"/>
                    <a:pt x="682" y="37"/>
                  </a:cubicBezTo>
                  <a:cubicBezTo>
                    <a:pt x="670" y="32"/>
                    <a:pt x="658" y="27"/>
                    <a:pt x="646" y="23"/>
                  </a:cubicBezTo>
                  <a:cubicBezTo>
                    <a:pt x="621" y="15"/>
                    <a:pt x="597" y="10"/>
                    <a:pt x="572" y="6"/>
                  </a:cubicBezTo>
                  <a:cubicBezTo>
                    <a:pt x="546" y="3"/>
                    <a:pt x="521" y="1"/>
                    <a:pt x="496" y="0"/>
                  </a:cubicBezTo>
                  <a:cubicBezTo>
                    <a:pt x="489" y="0"/>
                    <a:pt x="483" y="0"/>
                    <a:pt x="47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" name="Freeform 66"/>
            <p:cNvSpPr>
              <a:spLocks noEditPoints="1"/>
            </p:cNvSpPr>
            <p:nvPr/>
          </p:nvSpPr>
          <p:spPr bwMode="ltGray">
            <a:xfrm>
              <a:off x="5235576" y="5489576"/>
              <a:ext cx="47625" cy="47625"/>
            </a:xfrm>
            <a:custGeom>
              <a:avLst/>
              <a:gdLst>
                <a:gd name="T0" fmla="*/ 48 w 87"/>
                <a:gd name="T1" fmla="*/ 60 h 83"/>
                <a:gd name="T2" fmla="*/ 47 w 87"/>
                <a:gd name="T3" fmla="*/ 60 h 83"/>
                <a:gd name="T4" fmla="*/ 44 w 87"/>
                <a:gd name="T5" fmla="*/ 60 h 83"/>
                <a:gd name="T6" fmla="*/ 41 w 87"/>
                <a:gd name="T7" fmla="*/ 59 h 83"/>
                <a:gd name="T8" fmla="*/ 35 w 87"/>
                <a:gd name="T9" fmla="*/ 57 h 83"/>
                <a:gd name="T10" fmla="*/ 34 w 87"/>
                <a:gd name="T11" fmla="*/ 57 h 83"/>
                <a:gd name="T12" fmla="*/ 33 w 87"/>
                <a:gd name="T13" fmla="*/ 57 h 83"/>
                <a:gd name="T14" fmla="*/ 32 w 87"/>
                <a:gd name="T15" fmla="*/ 56 h 83"/>
                <a:gd name="T16" fmla="*/ 32 w 87"/>
                <a:gd name="T17" fmla="*/ 56 h 83"/>
                <a:gd name="T18" fmla="*/ 33 w 87"/>
                <a:gd name="T19" fmla="*/ 55 h 83"/>
                <a:gd name="T20" fmla="*/ 33 w 87"/>
                <a:gd name="T21" fmla="*/ 55 h 83"/>
                <a:gd name="T22" fmla="*/ 33 w 87"/>
                <a:gd name="T23" fmla="*/ 55 h 83"/>
                <a:gd name="T24" fmla="*/ 33 w 87"/>
                <a:gd name="T25" fmla="*/ 55 h 83"/>
                <a:gd name="T26" fmla="*/ 33 w 87"/>
                <a:gd name="T27" fmla="*/ 55 h 83"/>
                <a:gd name="T28" fmla="*/ 34 w 87"/>
                <a:gd name="T29" fmla="*/ 53 h 83"/>
                <a:gd name="T30" fmla="*/ 35 w 87"/>
                <a:gd name="T31" fmla="*/ 52 h 83"/>
                <a:gd name="T32" fmla="*/ 36 w 87"/>
                <a:gd name="T33" fmla="*/ 51 h 83"/>
                <a:gd name="T34" fmla="*/ 39 w 87"/>
                <a:gd name="T35" fmla="*/ 49 h 83"/>
                <a:gd name="T36" fmla="*/ 51 w 87"/>
                <a:gd name="T37" fmla="*/ 41 h 83"/>
                <a:gd name="T38" fmla="*/ 67 w 87"/>
                <a:gd name="T39" fmla="*/ 34 h 83"/>
                <a:gd name="T40" fmla="*/ 71 w 87"/>
                <a:gd name="T41" fmla="*/ 33 h 83"/>
                <a:gd name="T42" fmla="*/ 72 w 87"/>
                <a:gd name="T43" fmla="*/ 37 h 83"/>
                <a:gd name="T44" fmla="*/ 71 w 87"/>
                <a:gd name="T45" fmla="*/ 46 h 83"/>
                <a:gd name="T46" fmla="*/ 68 w 87"/>
                <a:gd name="T47" fmla="*/ 50 h 83"/>
                <a:gd name="T48" fmla="*/ 66 w 87"/>
                <a:gd name="T49" fmla="*/ 53 h 83"/>
                <a:gd name="T50" fmla="*/ 60 w 87"/>
                <a:gd name="T51" fmla="*/ 57 h 83"/>
                <a:gd name="T52" fmla="*/ 51 w 87"/>
                <a:gd name="T53" fmla="*/ 60 h 83"/>
                <a:gd name="T54" fmla="*/ 49 w 87"/>
                <a:gd name="T55" fmla="*/ 60 h 83"/>
                <a:gd name="T56" fmla="*/ 48 w 87"/>
                <a:gd name="T57" fmla="*/ 60 h 83"/>
                <a:gd name="T58" fmla="*/ 80 w 87"/>
                <a:gd name="T59" fmla="*/ 0 h 83"/>
                <a:gd name="T60" fmla="*/ 79 w 87"/>
                <a:gd name="T61" fmla="*/ 0 h 83"/>
                <a:gd name="T62" fmla="*/ 67 w 87"/>
                <a:gd name="T63" fmla="*/ 1 h 83"/>
                <a:gd name="T64" fmla="*/ 61 w 87"/>
                <a:gd name="T65" fmla="*/ 3 h 83"/>
                <a:gd name="T66" fmla="*/ 52 w 87"/>
                <a:gd name="T67" fmla="*/ 6 h 83"/>
                <a:gd name="T68" fmla="*/ 43 w 87"/>
                <a:gd name="T69" fmla="*/ 10 h 83"/>
                <a:gd name="T70" fmla="*/ 34 w 87"/>
                <a:gd name="T71" fmla="*/ 15 h 83"/>
                <a:gd name="T72" fmla="*/ 24 w 87"/>
                <a:gd name="T73" fmla="*/ 20 h 83"/>
                <a:gd name="T74" fmla="*/ 19 w 87"/>
                <a:gd name="T75" fmla="*/ 24 h 83"/>
                <a:gd name="T76" fmla="*/ 16 w 87"/>
                <a:gd name="T77" fmla="*/ 26 h 83"/>
                <a:gd name="T78" fmla="*/ 14 w 87"/>
                <a:gd name="T79" fmla="*/ 28 h 83"/>
                <a:gd name="T80" fmla="*/ 3 w 87"/>
                <a:gd name="T81" fmla="*/ 44 h 83"/>
                <a:gd name="T82" fmla="*/ 3 w 87"/>
                <a:gd name="T83" fmla="*/ 64 h 83"/>
                <a:gd name="T84" fmla="*/ 4 w 87"/>
                <a:gd name="T85" fmla="*/ 68 h 83"/>
                <a:gd name="T86" fmla="*/ 7 w 87"/>
                <a:gd name="T87" fmla="*/ 72 h 83"/>
                <a:gd name="T88" fmla="*/ 10 w 87"/>
                <a:gd name="T89" fmla="*/ 75 h 83"/>
                <a:gd name="T90" fmla="*/ 14 w 87"/>
                <a:gd name="T91" fmla="*/ 77 h 83"/>
                <a:gd name="T92" fmla="*/ 31 w 87"/>
                <a:gd name="T93" fmla="*/ 83 h 83"/>
                <a:gd name="T94" fmla="*/ 31 w 87"/>
                <a:gd name="T95" fmla="*/ 83 h 83"/>
                <a:gd name="T96" fmla="*/ 46 w 87"/>
                <a:gd name="T97" fmla="*/ 80 h 83"/>
                <a:gd name="T98" fmla="*/ 61 w 87"/>
                <a:gd name="T99" fmla="*/ 77 h 83"/>
                <a:gd name="T100" fmla="*/ 73 w 87"/>
                <a:gd name="T101" fmla="*/ 69 h 83"/>
                <a:gd name="T102" fmla="*/ 82 w 87"/>
                <a:gd name="T103" fmla="*/ 57 h 83"/>
                <a:gd name="T104" fmla="*/ 84 w 87"/>
                <a:gd name="T105" fmla="*/ 50 h 83"/>
                <a:gd name="T106" fmla="*/ 84 w 87"/>
                <a:gd name="T107" fmla="*/ 42 h 83"/>
                <a:gd name="T108" fmla="*/ 80 w 87"/>
                <a:gd name="T109" fmla="*/ 30 h 83"/>
                <a:gd name="T110" fmla="*/ 85 w 87"/>
                <a:gd name="T111" fmla="*/ 27 h 83"/>
                <a:gd name="T112" fmla="*/ 87 w 87"/>
                <a:gd name="T113" fmla="*/ 22 h 83"/>
                <a:gd name="T114" fmla="*/ 87 w 87"/>
                <a:gd name="T115" fmla="*/ 14 h 83"/>
                <a:gd name="T116" fmla="*/ 86 w 87"/>
                <a:gd name="T117" fmla="*/ 7 h 83"/>
                <a:gd name="T118" fmla="*/ 84 w 87"/>
                <a:gd name="T119" fmla="*/ 2 h 83"/>
                <a:gd name="T120" fmla="*/ 80 w 87"/>
                <a:gd name="T1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" h="83">
                  <a:moveTo>
                    <a:pt x="48" y="60"/>
                  </a:moveTo>
                  <a:cubicBezTo>
                    <a:pt x="48" y="60"/>
                    <a:pt x="47" y="60"/>
                    <a:pt x="47" y="60"/>
                  </a:cubicBezTo>
                  <a:cubicBezTo>
                    <a:pt x="46" y="60"/>
                    <a:pt x="45" y="60"/>
                    <a:pt x="44" y="60"/>
                  </a:cubicBezTo>
                  <a:cubicBezTo>
                    <a:pt x="43" y="60"/>
                    <a:pt x="42" y="59"/>
                    <a:pt x="41" y="59"/>
                  </a:cubicBezTo>
                  <a:cubicBezTo>
                    <a:pt x="39" y="58"/>
                    <a:pt x="37" y="58"/>
                    <a:pt x="35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4" y="54"/>
                    <a:pt x="34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6" y="51"/>
                    <a:pt x="36" y="51"/>
                  </a:cubicBezTo>
                  <a:cubicBezTo>
                    <a:pt x="37" y="50"/>
                    <a:pt x="38" y="49"/>
                    <a:pt x="39" y="49"/>
                  </a:cubicBezTo>
                  <a:cubicBezTo>
                    <a:pt x="42" y="46"/>
                    <a:pt x="47" y="43"/>
                    <a:pt x="51" y="41"/>
                  </a:cubicBezTo>
                  <a:cubicBezTo>
                    <a:pt x="56" y="39"/>
                    <a:pt x="62" y="36"/>
                    <a:pt x="67" y="34"/>
                  </a:cubicBezTo>
                  <a:cubicBezTo>
                    <a:pt x="68" y="34"/>
                    <a:pt x="70" y="33"/>
                    <a:pt x="71" y="33"/>
                  </a:cubicBezTo>
                  <a:cubicBezTo>
                    <a:pt x="72" y="34"/>
                    <a:pt x="72" y="36"/>
                    <a:pt x="72" y="37"/>
                  </a:cubicBezTo>
                  <a:cubicBezTo>
                    <a:pt x="73" y="40"/>
                    <a:pt x="72" y="44"/>
                    <a:pt x="71" y="46"/>
                  </a:cubicBezTo>
                  <a:cubicBezTo>
                    <a:pt x="70" y="48"/>
                    <a:pt x="69" y="49"/>
                    <a:pt x="68" y="50"/>
                  </a:cubicBezTo>
                  <a:cubicBezTo>
                    <a:pt x="68" y="51"/>
                    <a:pt x="67" y="52"/>
                    <a:pt x="66" y="53"/>
                  </a:cubicBezTo>
                  <a:cubicBezTo>
                    <a:pt x="65" y="54"/>
                    <a:pt x="63" y="56"/>
                    <a:pt x="60" y="57"/>
                  </a:cubicBezTo>
                  <a:cubicBezTo>
                    <a:pt x="57" y="59"/>
                    <a:pt x="54" y="60"/>
                    <a:pt x="51" y="60"/>
                  </a:cubicBezTo>
                  <a:cubicBezTo>
                    <a:pt x="50" y="60"/>
                    <a:pt x="50" y="60"/>
                    <a:pt x="49" y="60"/>
                  </a:cubicBezTo>
                  <a:cubicBezTo>
                    <a:pt x="49" y="60"/>
                    <a:pt x="48" y="60"/>
                    <a:pt x="48" y="60"/>
                  </a:cubicBezTo>
                  <a:moveTo>
                    <a:pt x="80" y="0"/>
                  </a:moveTo>
                  <a:cubicBezTo>
                    <a:pt x="80" y="0"/>
                    <a:pt x="80" y="0"/>
                    <a:pt x="79" y="0"/>
                  </a:cubicBezTo>
                  <a:cubicBezTo>
                    <a:pt x="75" y="0"/>
                    <a:pt x="71" y="0"/>
                    <a:pt x="67" y="1"/>
                  </a:cubicBezTo>
                  <a:cubicBezTo>
                    <a:pt x="65" y="1"/>
                    <a:pt x="63" y="2"/>
                    <a:pt x="61" y="3"/>
                  </a:cubicBezTo>
                  <a:cubicBezTo>
                    <a:pt x="58" y="4"/>
                    <a:pt x="55" y="5"/>
                    <a:pt x="52" y="6"/>
                  </a:cubicBezTo>
                  <a:cubicBezTo>
                    <a:pt x="49" y="7"/>
                    <a:pt x="46" y="9"/>
                    <a:pt x="43" y="10"/>
                  </a:cubicBezTo>
                  <a:cubicBezTo>
                    <a:pt x="40" y="12"/>
                    <a:pt x="37" y="13"/>
                    <a:pt x="34" y="15"/>
                  </a:cubicBezTo>
                  <a:cubicBezTo>
                    <a:pt x="31" y="16"/>
                    <a:pt x="28" y="18"/>
                    <a:pt x="24" y="20"/>
                  </a:cubicBezTo>
                  <a:cubicBezTo>
                    <a:pt x="22" y="21"/>
                    <a:pt x="21" y="23"/>
                    <a:pt x="19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7"/>
                    <a:pt x="14" y="28"/>
                  </a:cubicBezTo>
                  <a:cubicBezTo>
                    <a:pt x="9" y="32"/>
                    <a:pt x="5" y="37"/>
                    <a:pt x="3" y="44"/>
                  </a:cubicBezTo>
                  <a:cubicBezTo>
                    <a:pt x="1" y="50"/>
                    <a:pt x="0" y="57"/>
                    <a:pt x="3" y="64"/>
                  </a:cubicBezTo>
                  <a:cubicBezTo>
                    <a:pt x="3" y="65"/>
                    <a:pt x="4" y="66"/>
                    <a:pt x="4" y="68"/>
                  </a:cubicBezTo>
                  <a:cubicBezTo>
                    <a:pt x="5" y="69"/>
                    <a:pt x="6" y="70"/>
                    <a:pt x="7" y="72"/>
                  </a:cubicBezTo>
                  <a:cubicBezTo>
                    <a:pt x="8" y="73"/>
                    <a:pt x="9" y="74"/>
                    <a:pt x="10" y="75"/>
                  </a:cubicBezTo>
                  <a:cubicBezTo>
                    <a:pt x="11" y="76"/>
                    <a:pt x="12" y="77"/>
                    <a:pt x="14" y="77"/>
                  </a:cubicBezTo>
                  <a:cubicBezTo>
                    <a:pt x="20" y="81"/>
                    <a:pt x="25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7" y="83"/>
                    <a:pt x="42" y="81"/>
                    <a:pt x="46" y="80"/>
                  </a:cubicBezTo>
                  <a:cubicBezTo>
                    <a:pt x="51" y="79"/>
                    <a:pt x="56" y="79"/>
                    <a:pt x="61" y="77"/>
                  </a:cubicBezTo>
                  <a:cubicBezTo>
                    <a:pt x="66" y="76"/>
                    <a:pt x="70" y="72"/>
                    <a:pt x="73" y="69"/>
                  </a:cubicBezTo>
                  <a:cubicBezTo>
                    <a:pt x="77" y="66"/>
                    <a:pt x="80" y="61"/>
                    <a:pt x="82" y="57"/>
                  </a:cubicBezTo>
                  <a:cubicBezTo>
                    <a:pt x="83" y="54"/>
                    <a:pt x="83" y="52"/>
                    <a:pt x="84" y="50"/>
                  </a:cubicBezTo>
                  <a:cubicBezTo>
                    <a:pt x="84" y="47"/>
                    <a:pt x="84" y="45"/>
                    <a:pt x="84" y="42"/>
                  </a:cubicBezTo>
                  <a:cubicBezTo>
                    <a:pt x="83" y="38"/>
                    <a:pt x="82" y="34"/>
                    <a:pt x="80" y="30"/>
                  </a:cubicBezTo>
                  <a:cubicBezTo>
                    <a:pt x="82" y="29"/>
                    <a:pt x="83" y="28"/>
                    <a:pt x="85" y="27"/>
                  </a:cubicBezTo>
                  <a:cubicBezTo>
                    <a:pt x="86" y="26"/>
                    <a:pt x="87" y="25"/>
                    <a:pt x="87" y="22"/>
                  </a:cubicBezTo>
                  <a:cubicBezTo>
                    <a:pt x="87" y="19"/>
                    <a:pt x="87" y="17"/>
                    <a:pt x="87" y="14"/>
                  </a:cubicBezTo>
                  <a:cubicBezTo>
                    <a:pt x="87" y="12"/>
                    <a:pt x="87" y="10"/>
                    <a:pt x="86" y="7"/>
                  </a:cubicBezTo>
                  <a:cubicBezTo>
                    <a:pt x="86" y="4"/>
                    <a:pt x="85" y="2"/>
                    <a:pt x="84" y="2"/>
                  </a:cubicBezTo>
                  <a:cubicBezTo>
                    <a:pt x="83" y="0"/>
                    <a:pt x="81" y="0"/>
                    <a:pt x="8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20" name="Freeform 67"/>
            <p:cNvSpPr>
              <a:spLocks/>
            </p:cNvSpPr>
            <p:nvPr/>
          </p:nvSpPr>
          <p:spPr bwMode="ltGray">
            <a:xfrm>
              <a:off x="5286376" y="5411788"/>
              <a:ext cx="85725" cy="71438"/>
            </a:xfrm>
            <a:custGeom>
              <a:avLst/>
              <a:gdLst>
                <a:gd name="T0" fmla="*/ 56 w 154"/>
                <a:gd name="T1" fmla="*/ 5 h 129"/>
                <a:gd name="T2" fmla="*/ 22 w 154"/>
                <a:gd name="T3" fmla="*/ 24 h 129"/>
                <a:gd name="T4" fmla="*/ 7 w 154"/>
                <a:gd name="T5" fmla="*/ 44 h 129"/>
                <a:gd name="T6" fmla="*/ 1 w 154"/>
                <a:gd name="T7" fmla="*/ 62 h 129"/>
                <a:gd name="T8" fmla="*/ 0 w 154"/>
                <a:gd name="T9" fmla="*/ 65 h 129"/>
                <a:gd name="T10" fmla="*/ 6 w 154"/>
                <a:gd name="T11" fmla="*/ 68 h 129"/>
                <a:gd name="T12" fmla="*/ 16 w 154"/>
                <a:gd name="T13" fmla="*/ 49 h 129"/>
                <a:gd name="T14" fmla="*/ 35 w 154"/>
                <a:gd name="T15" fmla="*/ 32 h 129"/>
                <a:gd name="T16" fmla="*/ 44 w 154"/>
                <a:gd name="T17" fmla="*/ 27 h 129"/>
                <a:gd name="T18" fmla="*/ 48 w 154"/>
                <a:gd name="T19" fmla="*/ 25 h 129"/>
                <a:gd name="T20" fmla="*/ 59 w 154"/>
                <a:gd name="T21" fmla="*/ 21 h 129"/>
                <a:gd name="T22" fmla="*/ 63 w 154"/>
                <a:gd name="T23" fmla="*/ 20 h 129"/>
                <a:gd name="T24" fmla="*/ 65 w 154"/>
                <a:gd name="T25" fmla="*/ 20 h 129"/>
                <a:gd name="T26" fmla="*/ 74 w 154"/>
                <a:gd name="T27" fmla="*/ 19 h 129"/>
                <a:gd name="T28" fmla="*/ 91 w 154"/>
                <a:gd name="T29" fmla="*/ 22 h 129"/>
                <a:gd name="T30" fmla="*/ 105 w 154"/>
                <a:gd name="T31" fmla="*/ 30 h 129"/>
                <a:gd name="T32" fmla="*/ 119 w 154"/>
                <a:gd name="T33" fmla="*/ 42 h 129"/>
                <a:gd name="T34" fmla="*/ 121 w 154"/>
                <a:gd name="T35" fmla="*/ 45 h 129"/>
                <a:gd name="T36" fmla="*/ 122 w 154"/>
                <a:gd name="T37" fmla="*/ 65 h 129"/>
                <a:gd name="T38" fmla="*/ 94 w 154"/>
                <a:gd name="T39" fmla="*/ 94 h 129"/>
                <a:gd name="T40" fmla="*/ 80 w 154"/>
                <a:gd name="T41" fmla="*/ 98 h 129"/>
                <a:gd name="T42" fmla="*/ 75 w 154"/>
                <a:gd name="T43" fmla="*/ 98 h 129"/>
                <a:gd name="T44" fmla="*/ 70 w 154"/>
                <a:gd name="T45" fmla="*/ 98 h 129"/>
                <a:gd name="T46" fmla="*/ 50 w 154"/>
                <a:gd name="T47" fmla="*/ 90 h 129"/>
                <a:gd name="T48" fmla="*/ 34 w 154"/>
                <a:gd name="T49" fmla="*/ 63 h 129"/>
                <a:gd name="T50" fmla="*/ 22 w 154"/>
                <a:gd name="T51" fmla="*/ 59 h 129"/>
                <a:gd name="T52" fmla="*/ 13 w 154"/>
                <a:gd name="T53" fmla="*/ 61 h 129"/>
                <a:gd name="T54" fmla="*/ 8 w 154"/>
                <a:gd name="T55" fmla="*/ 73 h 129"/>
                <a:gd name="T56" fmla="*/ 19 w 154"/>
                <a:gd name="T57" fmla="*/ 102 h 129"/>
                <a:gd name="T58" fmla="*/ 23 w 154"/>
                <a:gd name="T59" fmla="*/ 108 h 129"/>
                <a:gd name="T60" fmla="*/ 32 w 154"/>
                <a:gd name="T61" fmla="*/ 117 h 129"/>
                <a:gd name="T62" fmla="*/ 44 w 154"/>
                <a:gd name="T63" fmla="*/ 124 h 129"/>
                <a:gd name="T64" fmla="*/ 52 w 154"/>
                <a:gd name="T65" fmla="*/ 127 h 129"/>
                <a:gd name="T66" fmla="*/ 63 w 154"/>
                <a:gd name="T67" fmla="*/ 129 h 129"/>
                <a:gd name="T68" fmla="*/ 72 w 154"/>
                <a:gd name="T69" fmla="*/ 129 h 129"/>
                <a:gd name="T70" fmla="*/ 123 w 154"/>
                <a:gd name="T71" fmla="*/ 115 h 129"/>
                <a:gd name="T72" fmla="*/ 153 w 154"/>
                <a:gd name="T73" fmla="*/ 68 h 129"/>
                <a:gd name="T74" fmla="*/ 150 w 154"/>
                <a:gd name="T75" fmla="*/ 42 h 129"/>
                <a:gd name="T76" fmla="*/ 108 w 154"/>
                <a:gd name="T77" fmla="*/ 7 h 129"/>
                <a:gd name="T78" fmla="*/ 78 w 154"/>
                <a:gd name="T7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29">
                  <a:moveTo>
                    <a:pt x="78" y="0"/>
                  </a:moveTo>
                  <a:cubicBezTo>
                    <a:pt x="70" y="0"/>
                    <a:pt x="63" y="2"/>
                    <a:pt x="56" y="5"/>
                  </a:cubicBezTo>
                  <a:cubicBezTo>
                    <a:pt x="48" y="7"/>
                    <a:pt x="40" y="11"/>
                    <a:pt x="32" y="16"/>
                  </a:cubicBezTo>
                  <a:cubicBezTo>
                    <a:pt x="29" y="18"/>
                    <a:pt x="25" y="21"/>
                    <a:pt x="22" y="24"/>
                  </a:cubicBezTo>
                  <a:cubicBezTo>
                    <a:pt x="19" y="27"/>
                    <a:pt x="16" y="30"/>
                    <a:pt x="14" y="33"/>
                  </a:cubicBezTo>
                  <a:cubicBezTo>
                    <a:pt x="11" y="37"/>
                    <a:pt x="9" y="40"/>
                    <a:pt x="7" y="44"/>
                  </a:cubicBezTo>
                  <a:cubicBezTo>
                    <a:pt x="5" y="48"/>
                    <a:pt x="4" y="52"/>
                    <a:pt x="3" y="56"/>
                  </a:cubicBezTo>
                  <a:cubicBezTo>
                    <a:pt x="2" y="58"/>
                    <a:pt x="2" y="60"/>
                    <a:pt x="1" y="62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5"/>
                    <a:pt x="0" y="65"/>
                  </a:cubicBezTo>
                  <a:cubicBezTo>
                    <a:pt x="1" y="65"/>
                    <a:pt x="1" y="66"/>
                    <a:pt x="2" y="66"/>
                  </a:cubicBezTo>
                  <a:cubicBezTo>
                    <a:pt x="4" y="67"/>
                    <a:pt x="5" y="68"/>
                    <a:pt x="6" y="68"/>
                  </a:cubicBezTo>
                  <a:cubicBezTo>
                    <a:pt x="7" y="68"/>
                    <a:pt x="7" y="67"/>
                    <a:pt x="7" y="67"/>
                  </a:cubicBezTo>
                  <a:cubicBezTo>
                    <a:pt x="10" y="61"/>
                    <a:pt x="13" y="54"/>
                    <a:pt x="16" y="49"/>
                  </a:cubicBezTo>
                  <a:cubicBezTo>
                    <a:pt x="20" y="43"/>
                    <a:pt x="25" y="38"/>
                    <a:pt x="30" y="34"/>
                  </a:cubicBezTo>
                  <a:cubicBezTo>
                    <a:pt x="32" y="33"/>
                    <a:pt x="33" y="33"/>
                    <a:pt x="35" y="32"/>
                  </a:cubicBezTo>
                  <a:cubicBezTo>
                    <a:pt x="36" y="31"/>
                    <a:pt x="38" y="30"/>
                    <a:pt x="39" y="29"/>
                  </a:cubicBezTo>
                  <a:cubicBezTo>
                    <a:pt x="41" y="29"/>
                    <a:pt x="42" y="28"/>
                    <a:pt x="44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1" y="24"/>
                    <a:pt x="55" y="22"/>
                    <a:pt x="5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9" y="19"/>
                    <a:pt x="71" y="19"/>
                    <a:pt x="74" y="19"/>
                  </a:cubicBezTo>
                  <a:cubicBezTo>
                    <a:pt x="78" y="19"/>
                    <a:pt x="82" y="20"/>
                    <a:pt x="86" y="21"/>
                  </a:cubicBezTo>
                  <a:cubicBezTo>
                    <a:pt x="88" y="21"/>
                    <a:pt x="90" y="21"/>
                    <a:pt x="91" y="22"/>
                  </a:cubicBezTo>
                  <a:cubicBezTo>
                    <a:pt x="93" y="22"/>
                    <a:pt x="94" y="23"/>
                    <a:pt x="95" y="24"/>
                  </a:cubicBezTo>
                  <a:cubicBezTo>
                    <a:pt x="98" y="25"/>
                    <a:pt x="102" y="27"/>
                    <a:pt x="105" y="30"/>
                  </a:cubicBezTo>
                  <a:cubicBezTo>
                    <a:pt x="110" y="33"/>
                    <a:pt x="114" y="36"/>
                    <a:pt x="117" y="40"/>
                  </a:cubicBezTo>
                  <a:cubicBezTo>
                    <a:pt x="118" y="41"/>
                    <a:pt x="118" y="42"/>
                    <a:pt x="119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5"/>
                    <a:pt x="121" y="45"/>
                  </a:cubicBezTo>
                  <a:cubicBezTo>
                    <a:pt x="122" y="47"/>
                    <a:pt x="122" y="50"/>
                    <a:pt x="123" y="52"/>
                  </a:cubicBezTo>
                  <a:cubicBezTo>
                    <a:pt x="124" y="57"/>
                    <a:pt x="123" y="61"/>
                    <a:pt x="122" y="65"/>
                  </a:cubicBezTo>
                  <a:cubicBezTo>
                    <a:pt x="121" y="70"/>
                    <a:pt x="119" y="74"/>
                    <a:pt x="115" y="78"/>
                  </a:cubicBezTo>
                  <a:cubicBezTo>
                    <a:pt x="110" y="84"/>
                    <a:pt x="103" y="90"/>
                    <a:pt x="94" y="94"/>
                  </a:cubicBezTo>
                  <a:cubicBezTo>
                    <a:pt x="91" y="95"/>
                    <a:pt x="87" y="96"/>
                    <a:pt x="83" y="97"/>
                  </a:cubicBezTo>
                  <a:cubicBezTo>
                    <a:pt x="82" y="97"/>
                    <a:pt x="81" y="97"/>
                    <a:pt x="80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5" y="98"/>
                    <a:pt x="62" y="97"/>
                    <a:pt x="59" y="96"/>
                  </a:cubicBezTo>
                  <a:cubicBezTo>
                    <a:pt x="55" y="95"/>
                    <a:pt x="53" y="93"/>
                    <a:pt x="50" y="90"/>
                  </a:cubicBezTo>
                  <a:cubicBezTo>
                    <a:pt x="47" y="87"/>
                    <a:pt x="44" y="83"/>
                    <a:pt x="42" y="79"/>
                  </a:cubicBezTo>
                  <a:cubicBezTo>
                    <a:pt x="40" y="74"/>
                    <a:pt x="38" y="68"/>
                    <a:pt x="34" y="63"/>
                  </a:cubicBezTo>
                  <a:cubicBezTo>
                    <a:pt x="33" y="62"/>
                    <a:pt x="32" y="60"/>
                    <a:pt x="28" y="60"/>
                  </a:cubicBezTo>
                  <a:cubicBezTo>
                    <a:pt x="26" y="60"/>
                    <a:pt x="24" y="59"/>
                    <a:pt x="22" y="59"/>
                  </a:cubicBezTo>
                  <a:cubicBezTo>
                    <a:pt x="21" y="59"/>
                    <a:pt x="21" y="59"/>
                    <a:pt x="20" y="59"/>
                  </a:cubicBezTo>
                  <a:cubicBezTo>
                    <a:pt x="18" y="60"/>
                    <a:pt x="16" y="60"/>
                    <a:pt x="13" y="61"/>
                  </a:cubicBezTo>
                  <a:cubicBezTo>
                    <a:pt x="10" y="62"/>
                    <a:pt x="9" y="64"/>
                    <a:pt x="8" y="65"/>
                  </a:cubicBezTo>
                  <a:cubicBezTo>
                    <a:pt x="7" y="68"/>
                    <a:pt x="7" y="71"/>
                    <a:pt x="8" y="73"/>
                  </a:cubicBezTo>
                  <a:cubicBezTo>
                    <a:pt x="10" y="81"/>
                    <a:pt x="12" y="88"/>
                    <a:pt x="16" y="97"/>
                  </a:cubicBezTo>
                  <a:cubicBezTo>
                    <a:pt x="17" y="99"/>
                    <a:pt x="18" y="100"/>
                    <a:pt x="19" y="10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2" y="106"/>
                    <a:pt x="23" y="107"/>
                    <a:pt x="23" y="108"/>
                  </a:cubicBezTo>
                  <a:cubicBezTo>
                    <a:pt x="25" y="110"/>
                    <a:pt x="26" y="111"/>
                    <a:pt x="27" y="113"/>
                  </a:cubicBezTo>
                  <a:cubicBezTo>
                    <a:pt x="29" y="114"/>
                    <a:pt x="30" y="115"/>
                    <a:pt x="32" y="117"/>
                  </a:cubicBezTo>
                  <a:cubicBezTo>
                    <a:pt x="35" y="119"/>
                    <a:pt x="38" y="121"/>
                    <a:pt x="42" y="123"/>
                  </a:cubicBezTo>
                  <a:cubicBezTo>
                    <a:pt x="43" y="123"/>
                    <a:pt x="44" y="124"/>
                    <a:pt x="44" y="12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9" y="126"/>
                    <a:pt x="51" y="127"/>
                    <a:pt x="52" y="127"/>
                  </a:cubicBezTo>
                  <a:cubicBezTo>
                    <a:pt x="54" y="127"/>
                    <a:pt x="56" y="128"/>
                    <a:pt x="58" y="128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4" y="129"/>
                    <a:pt x="66" y="129"/>
                    <a:pt x="68" y="129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75" y="129"/>
                    <a:pt x="78" y="129"/>
                    <a:pt x="82" y="129"/>
                  </a:cubicBezTo>
                  <a:cubicBezTo>
                    <a:pt x="97" y="128"/>
                    <a:pt x="111" y="123"/>
                    <a:pt x="123" y="115"/>
                  </a:cubicBezTo>
                  <a:cubicBezTo>
                    <a:pt x="131" y="109"/>
                    <a:pt x="137" y="103"/>
                    <a:pt x="143" y="95"/>
                  </a:cubicBezTo>
                  <a:cubicBezTo>
                    <a:pt x="148" y="87"/>
                    <a:pt x="152" y="78"/>
                    <a:pt x="153" y="68"/>
                  </a:cubicBezTo>
                  <a:cubicBezTo>
                    <a:pt x="154" y="64"/>
                    <a:pt x="154" y="59"/>
                    <a:pt x="153" y="55"/>
                  </a:cubicBezTo>
                  <a:cubicBezTo>
                    <a:pt x="153" y="50"/>
                    <a:pt x="151" y="46"/>
                    <a:pt x="150" y="42"/>
                  </a:cubicBezTo>
                  <a:cubicBezTo>
                    <a:pt x="145" y="33"/>
                    <a:pt x="140" y="25"/>
                    <a:pt x="132" y="19"/>
                  </a:cubicBezTo>
                  <a:cubicBezTo>
                    <a:pt x="125" y="13"/>
                    <a:pt x="116" y="10"/>
                    <a:pt x="108" y="7"/>
                  </a:cubicBezTo>
                  <a:cubicBezTo>
                    <a:pt x="99" y="4"/>
                    <a:pt x="91" y="1"/>
                    <a:pt x="82" y="0"/>
                  </a:cubicBezTo>
                  <a:cubicBezTo>
                    <a:pt x="81" y="0"/>
                    <a:pt x="79" y="0"/>
                    <a:pt x="7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9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Option 3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8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D4DC75-3B9B-48E8-A6E6-B73F1E3023A6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Freeform 30"/>
          <p:cNvSpPr>
            <a:spLocks/>
          </p:cNvSpPr>
          <p:nvPr/>
        </p:nvSpPr>
        <p:spPr bwMode="ltGray">
          <a:xfrm>
            <a:off x="6528123" y="1364578"/>
            <a:ext cx="4431659" cy="4333901"/>
          </a:xfrm>
          <a:custGeom>
            <a:avLst/>
            <a:gdLst>
              <a:gd name="T0" fmla="*/ 477 w 767"/>
              <a:gd name="T1" fmla="*/ 4 h 748"/>
              <a:gd name="T2" fmla="*/ 476 w 767"/>
              <a:gd name="T3" fmla="*/ 4 h 748"/>
              <a:gd name="T4" fmla="*/ 472 w 767"/>
              <a:gd name="T5" fmla="*/ 15 h 748"/>
              <a:gd name="T6" fmla="*/ 470 w 767"/>
              <a:gd name="T7" fmla="*/ 24 h 748"/>
              <a:gd name="T8" fmla="*/ 445 w 767"/>
              <a:gd name="T9" fmla="*/ 105 h 748"/>
              <a:gd name="T10" fmla="*/ 414 w 767"/>
              <a:gd name="T11" fmla="*/ 200 h 748"/>
              <a:gd name="T12" fmla="*/ 369 w 767"/>
              <a:gd name="T13" fmla="*/ 319 h 748"/>
              <a:gd name="T14" fmla="*/ 351 w 767"/>
              <a:gd name="T15" fmla="*/ 235 h 748"/>
              <a:gd name="T16" fmla="*/ 313 w 767"/>
              <a:gd name="T17" fmla="*/ 65 h 748"/>
              <a:gd name="T18" fmla="*/ 307 w 767"/>
              <a:gd name="T19" fmla="*/ 50 h 748"/>
              <a:gd name="T20" fmla="*/ 317 w 767"/>
              <a:gd name="T21" fmla="*/ 130 h 748"/>
              <a:gd name="T22" fmla="*/ 334 w 767"/>
              <a:gd name="T23" fmla="*/ 250 h 748"/>
              <a:gd name="T24" fmla="*/ 345 w 767"/>
              <a:gd name="T25" fmla="*/ 341 h 748"/>
              <a:gd name="T26" fmla="*/ 289 w 767"/>
              <a:gd name="T27" fmla="*/ 301 h 748"/>
              <a:gd name="T28" fmla="*/ 191 w 767"/>
              <a:gd name="T29" fmla="*/ 238 h 748"/>
              <a:gd name="T30" fmla="*/ 119 w 767"/>
              <a:gd name="T31" fmla="*/ 200 h 748"/>
              <a:gd name="T32" fmla="*/ 111 w 767"/>
              <a:gd name="T33" fmla="*/ 199 h 748"/>
              <a:gd name="T34" fmla="*/ 200 w 767"/>
              <a:gd name="T35" fmla="*/ 261 h 748"/>
              <a:gd name="T36" fmla="*/ 306 w 767"/>
              <a:gd name="T37" fmla="*/ 337 h 748"/>
              <a:gd name="T38" fmla="*/ 322 w 767"/>
              <a:gd name="T39" fmla="*/ 389 h 748"/>
              <a:gd name="T40" fmla="*/ 119 w 767"/>
              <a:gd name="T41" fmla="*/ 475 h 748"/>
              <a:gd name="T42" fmla="*/ 4 w 767"/>
              <a:gd name="T43" fmla="*/ 529 h 748"/>
              <a:gd name="T44" fmla="*/ 5 w 767"/>
              <a:gd name="T45" fmla="*/ 536 h 748"/>
              <a:gd name="T46" fmla="*/ 193 w 767"/>
              <a:gd name="T47" fmla="*/ 463 h 748"/>
              <a:gd name="T48" fmla="*/ 333 w 767"/>
              <a:gd name="T49" fmla="*/ 411 h 748"/>
              <a:gd name="T50" fmla="*/ 276 w 767"/>
              <a:gd name="T51" fmla="*/ 559 h 748"/>
              <a:gd name="T52" fmla="*/ 237 w 767"/>
              <a:gd name="T53" fmla="*/ 657 h 748"/>
              <a:gd name="T54" fmla="*/ 213 w 767"/>
              <a:gd name="T55" fmla="*/ 743 h 748"/>
              <a:gd name="T56" fmla="*/ 236 w 767"/>
              <a:gd name="T57" fmla="*/ 732 h 748"/>
              <a:gd name="T58" fmla="*/ 277 w 767"/>
              <a:gd name="T59" fmla="*/ 639 h 748"/>
              <a:gd name="T60" fmla="*/ 339 w 767"/>
              <a:gd name="T61" fmla="*/ 482 h 748"/>
              <a:gd name="T62" fmla="*/ 372 w 767"/>
              <a:gd name="T63" fmla="*/ 512 h 748"/>
              <a:gd name="T64" fmla="*/ 404 w 767"/>
              <a:gd name="T65" fmla="*/ 682 h 748"/>
              <a:gd name="T66" fmla="*/ 425 w 767"/>
              <a:gd name="T67" fmla="*/ 693 h 748"/>
              <a:gd name="T68" fmla="*/ 423 w 767"/>
              <a:gd name="T69" fmla="*/ 620 h 748"/>
              <a:gd name="T70" fmla="*/ 398 w 767"/>
              <a:gd name="T71" fmla="*/ 478 h 748"/>
              <a:gd name="T72" fmla="*/ 458 w 767"/>
              <a:gd name="T73" fmla="*/ 459 h 748"/>
              <a:gd name="T74" fmla="*/ 605 w 767"/>
              <a:gd name="T75" fmla="*/ 577 h 748"/>
              <a:gd name="T76" fmla="*/ 665 w 767"/>
              <a:gd name="T77" fmla="*/ 621 h 748"/>
              <a:gd name="T78" fmla="*/ 670 w 767"/>
              <a:gd name="T79" fmla="*/ 595 h 748"/>
              <a:gd name="T80" fmla="*/ 581 w 767"/>
              <a:gd name="T81" fmla="*/ 518 h 748"/>
              <a:gd name="T82" fmla="*/ 437 w 767"/>
              <a:gd name="T83" fmla="*/ 403 h 748"/>
              <a:gd name="T84" fmla="*/ 556 w 767"/>
              <a:gd name="T85" fmla="*/ 322 h 748"/>
              <a:gd name="T86" fmla="*/ 756 w 767"/>
              <a:gd name="T87" fmla="*/ 231 h 748"/>
              <a:gd name="T88" fmla="*/ 758 w 767"/>
              <a:gd name="T89" fmla="*/ 204 h 748"/>
              <a:gd name="T90" fmla="*/ 677 w 767"/>
              <a:gd name="T91" fmla="*/ 234 h 748"/>
              <a:gd name="T92" fmla="*/ 509 w 767"/>
              <a:gd name="T93" fmla="*/ 308 h 748"/>
              <a:gd name="T94" fmla="*/ 388 w 767"/>
              <a:gd name="T95" fmla="*/ 343 h 748"/>
              <a:gd name="T96" fmla="*/ 428 w 767"/>
              <a:gd name="T97" fmla="*/ 215 h 748"/>
              <a:gd name="T98" fmla="*/ 477 w 767"/>
              <a:gd name="T99" fmla="*/ 35 h 748"/>
              <a:gd name="T100" fmla="*/ 483 w 767"/>
              <a:gd name="T101" fmla="*/ 9 h 748"/>
              <a:gd name="T102" fmla="*/ 481 w 767"/>
              <a:gd name="T103" fmla="*/ 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7" h="748">
                <a:moveTo>
                  <a:pt x="481" y="0"/>
                </a:moveTo>
                <a:cubicBezTo>
                  <a:pt x="480" y="0"/>
                  <a:pt x="480" y="0"/>
                  <a:pt x="480" y="1"/>
                </a:cubicBezTo>
                <a:cubicBezTo>
                  <a:pt x="479" y="1"/>
                  <a:pt x="478" y="2"/>
                  <a:pt x="477" y="2"/>
                </a:cubicBezTo>
                <a:cubicBezTo>
                  <a:pt x="477" y="3"/>
                  <a:pt x="477" y="3"/>
                  <a:pt x="477" y="4"/>
                </a:cubicBezTo>
                <a:cubicBezTo>
                  <a:pt x="477" y="4"/>
                  <a:pt x="477" y="4"/>
                  <a:pt x="477" y="4"/>
                </a:cubicBezTo>
                <a:cubicBezTo>
                  <a:pt x="477" y="4"/>
                  <a:pt x="477" y="4"/>
                  <a:pt x="477" y="4"/>
                </a:cubicBezTo>
                <a:cubicBezTo>
                  <a:pt x="477" y="4"/>
                  <a:pt x="477" y="4"/>
                  <a:pt x="476" y="4"/>
                </a:cubicBezTo>
                <a:cubicBezTo>
                  <a:pt x="476" y="4"/>
                  <a:pt x="476" y="4"/>
                  <a:pt x="476" y="4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5"/>
                  <a:pt x="475" y="6"/>
                  <a:pt x="475" y="6"/>
                </a:cubicBezTo>
                <a:cubicBezTo>
                  <a:pt x="475" y="7"/>
                  <a:pt x="474" y="9"/>
                  <a:pt x="473" y="11"/>
                </a:cubicBezTo>
                <a:cubicBezTo>
                  <a:pt x="473" y="12"/>
                  <a:pt x="472" y="14"/>
                  <a:pt x="472" y="15"/>
                </a:cubicBezTo>
                <a:cubicBezTo>
                  <a:pt x="472" y="16"/>
                  <a:pt x="472" y="16"/>
                  <a:pt x="472" y="16"/>
                </a:cubicBezTo>
                <a:cubicBezTo>
                  <a:pt x="471" y="17"/>
                  <a:pt x="471" y="17"/>
                  <a:pt x="471" y="17"/>
                </a:cubicBezTo>
                <a:cubicBezTo>
                  <a:pt x="471" y="18"/>
                  <a:pt x="471" y="18"/>
                  <a:pt x="471" y="18"/>
                </a:cubicBezTo>
                <a:cubicBezTo>
                  <a:pt x="470" y="24"/>
                  <a:pt x="470" y="24"/>
                  <a:pt x="470" y="24"/>
                </a:cubicBezTo>
                <a:cubicBezTo>
                  <a:pt x="467" y="36"/>
                  <a:pt x="467" y="36"/>
                  <a:pt x="467" y="36"/>
                </a:cubicBezTo>
                <a:cubicBezTo>
                  <a:pt x="464" y="44"/>
                  <a:pt x="462" y="51"/>
                  <a:pt x="460" y="59"/>
                </a:cubicBezTo>
                <a:cubicBezTo>
                  <a:pt x="458" y="67"/>
                  <a:pt x="455" y="74"/>
                  <a:pt x="453" y="82"/>
                </a:cubicBezTo>
                <a:cubicBezTo>
                  <a:pt x="450" y="90"/>
                  <a:pt x="447" y="97"/>
                  <a:pt x="445" y="105"/>
                </a:cubicBezTo>
                <a:cubicBezTo>
                  <a:pt x="442" y="113"/>
                  <a:pt x="440" y="121"/>
                  <a:pt x="437" y="129"/>
                </a:cubicBezTo>
                <a:cubicBezTo>
                  <a:pt x="430" y="153"/>
                  <a:pt x="430" y="153"/>
                  <a:pt x="430" y="153"/>
                </a:cubicBezTo>
                <a:cubicBezTo>
                  <a:pt x="427" y="160"/>
                  <a:pt x="424" y="168"/>
                  <a:pt x="422" y="176"/>
                </a:cubicBezTo>
                <a:cubicBezTo>
                  <a:pt x="414" y="200"/>
                  <a:pt x="414" y="200"/>
                  <a:pt x="414" y="200"/>
                </a:cubicBezTo>
                <a:cubicBezTo>
                  <a:pt x="411" y="208"/>
                  <a:pt x="408" y="215"/>
                  <a:pt x="405" y="223"/>
                </a:cubicBezTo>
                <a:cubicBezTo>
                  <a:pt x="402" y="231"/>
                  <a:pt x="399" y="239"/>
                  <a:pt x="396" y="247"/>
                </a:cubicBezTo>
                <a:cubicBezTo>
                  <a:pt x="393" y="254"/>
                  <a:pt x="389" y="266"/>
                  <a:pt x="385" y="276"/>
                </a:cubicBezTo>
                <a:cubicBezTo>
                  <a:pt x="379" y="291"/>
                  <a:pt x="374" y="305"/>
                  <a:pt x="369" y="319"/>
                </a:cubicBezTo>
                <a:cubicBezTo>
                  <a:pt x="368" y="320"/>
                  <a:pt x="368" y="321"/>
                  <a:pt x="368" y="322"/>
                </a:cubicBezTo>
                <a:cubicBezTo>
                  <a:pt x="368" y="321"/>
                  <a:pt x="367" y="321"/>
                  <a:pt x="367" y="320"/>
                </a:cubicBezTo>
                <a:cubicBezTo>
                  <a:pt x="364" y="306"/>
                  <a:pt x="360" y="292"/>
                  <a:pt x="357" y="278"/>
                </a:cubicBezTo>
                <a:cubicBezTo>
                  <a:pt x="354" y="263"/>
                  <a:pt x="353" y="249"/>
                  <a:pt x="351" y="235"/>
                </a:cubicBezTo>
                <a:cubicBezTo>
                  <a:pt x="349" y="221"/>
                  <a:pt x="345" y="207"/>
                  <a:pt x="342" y="193"/>
                </a:cubicBezTo>
                <a:cubicBezTo>
                  <a:pt x="334" y="150"/>
                  <a:pt x="334" y="150"/>
                  <a:pt x="334" y="150"/>
                </a:cubicBezTo>
                <a:cubicBezTo>
                  <a:pt x="331" y="136"/>
                  <a:pt x="328" y="121"/>
                  <a:pt x="325" y="107"/>
                </a:cubicBezTo>
                <a:cubicBezTo>
                  <a:pt x="321" y="93"/>
                  <a:pt x="318" y="79"/>
                  <a:pt x="313" y="65"/>
                </a:cubicBezTo>
                <a:cubicBezTo>
                  <a:pt x="312" y="62"/>
                  <a:pt x="311" y="59"/>
                  <a:pt x="310" y="55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2"/>
                  <a:pt x="309" y="51"/>
                  <a:pt x="309" y="50"/>
                </a:cubicBezTo>
                <a:cubicBezTo>
                  <a:pt x="308" y="50"/>
                  <a:pt x="308" y="50"/>
                  <a:pt x="307" y="50"/>
                </a:cubicBezTo>
                <a:cubicBezTo>
                  <a:pt x="306" y="50"/>
                  <a:pt x="306" y="50"/>
                  <a:pt x="306" y="50"/>
                </a:cubicBezTo>
                <a:cubicBezTo>
                  <a:pt x="304" y="50"/>
                  <a:pt x="302" y="51"/>
                  <a:pt x="302" y="53"/>
                </a:cubicBezTo>
                <a:cubicBezTo>
                  <a:pt x="305" y="66"/>
                  <a:pt x="308" y="78"/>
                  <a:pt x="310" y="91"/>
                </a:cubicBezTo>
                <a:cubicBezTo>
                  <a:pt x="313" y="104"/>
                  <a:pt x="315" y="117"/>
                  <a:pt x="317" y="130"/>
                </a:cubicBezTo>
                <a:cubicBezTo>
                  <a:pt x="317" y="137"/>
                  <a:pt x="318" y="143"/>
                  <a:pt x="319" y="15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8" y="209"/>
                  <a:pt x="328" y="209"/>
                  <a:pt x="328" y="209"/>
                </a:cubicBezTo>
                <a:cubicBezTo>
                  <a:pt x="330" y="223"/>
                  <a:pt x="332" y="236"/>
                  <a:pt x="334" y="250"/>
                </a:cubicBezTo>
                <a:cubicBezTo>
                  <a:pt x="335" y="256"/>
                  <a:pt x="335" y="263"/>
                  <a:pt x="336" y="270"/>
                </a:cubicBezTo>
                <a:cubicBezTo>
                  <a:pt x="337" y="277"/>
                  <a:pt x="338" y="286"/>
                  <a:pt x="339" y="295"/>
                </a:cubicBezTo>
                <a:cubicBezTo>
                  <a:pt x="340" y="309"/>
                  <a:pt x="342" y="321"/>
                  <a:pt x="344" y="333"/>
                </a:cubicBezTo>
                <a:cubicBezTo>
                  <a:pt x="345" y="335"/>
                  <a:pt x="345" y="338"/>
                  <a:pt x="345" y="341"/>
                </a:cubicBezTo>
                <a:cubicBezTo>
                  <a:pt x="339" y="337"/>
                  <a:pt x="333" y="333"/>
                  <a:pt x="326" y="329"/>
                </a:cubicBezTo>
                <a:cubicBezTo>
                  <a:pt x="320" y="324"/>
                  <a:pt x="314" y="320"/>
                  <a:pt x="308" y="315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89" y="301"/>
                  <a:pt x="289" y="301"/>
                  <a:pt x="289" y="301"/>
                </a:cubicBezTo>
                <a:cubicBezTo>
                  <a:pt x="277" y="292"/>
                  <a:pt x="263" y="284"/>
                  <a:pt x="250" y="276"/>
                </a:cubicBezTo>
                <a:cubicBezTo>
                  <a:pt x="243" y="271"/>
                  <a:pt x="237" y="267"/>
                  <a:pt x="230" y="263"/>
                </a:cubicBezTo>
                <a:cubicBezTo>
                  <a:pt x="224" y="259"/>
                  <a:pt x="217" y="254"/>
                  <a:pt x="210" y="250"/>
                </a:cubicBezTo>
                <a:cubicBezTo>
                  <a:pt x="204" y="246"/>
                  <a:pt x="197" y="242"/>
                  <a:pt x="191" y="238"/>
                </a:cubicBezTo>
                <a:cubicBezTo>
                  <a:pt x="184" y="234"/>
                  <a:pt x="177" y="230"/>
                  <a:pt x="170" y="226"/>
                </a:cubicBezTo>
                <a:cubicBezTo>
                  <a:pt x="163" y="222"/>
                  <a:pt x="157" y="219"/>
                  <a:pt x="150" y="215"/>
                </a:cubicBezTo>
                <a:cubicBezTo>
                  <a:pt x="143" y="211"/>
                  <a:pt x="136" y="208"/>
                  <a:pt x="129" y="205"/>
                </a:cubicBezTo>
                <a:cubicBezTo>
                  <a:pt x="125" y="203"/>
                  <a:pt x="122" y="201"/>
                  <a:pt x="119" y="200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15" y="198"/>
                  <a:pt x="114" y="197"/>
                  <a:pt x="113" y="197"/>
                </a:cubicBezTo>
                <a:cubicBezTo>
                  <a:pt x="113" y="197"/>
                  <a:pt x="113" y="197"/>
                  <a:pt x="113" y="197"/>
                </a:cubicBezTo>
                <a:cubicBezTo>
                  <a:pt x="113" y="197"/>
                  <a:pt x="112" y="198"/>
                  <a:pt x="111" y="199"/>
                </a:cubicBezTo>
                <a:cubicBezTo>
                  <a:pt x="110" y="201"/>
                  <a:pt x="110" y="203"/>
                  <a:pt x="111" y="204"/>
                </a:cubicBezTo>
                <a:cubicBezTo>
                  <a:pt x="147" y="225"/>
                  <a:pt x="147" y="225"/>
                  <a:pt x="147" y="225"/>
                </a:cubicBezTo>
                <a:cubicBezTo>
                  <a:pt x="159" y="232"/>
                  <a:pt x="171" y="240"/>
                  <a:pt x="183" y="248"/>
                </a:cubicBezTo>
                <a:cubicBezTo>
                  <a:pt x="188" y="253"/>
                  <a:pt x="194" y="257"/>
                  <a:pt x="200" y="261"/>
                </a:cubicBezTo>
                <a:cubicBezTo>
                  <a:pt x="218" y="273"/>
                  <a:pt x="218" y="273"/>
                  <a:pt x="218" y="273"/>
                </a:cubicBezTo>
                <a:cubicBezTo>
                  <a:pt x="253" y="298"/>
                  <a:pt x="253" y="298"/>
                  <a:pt x="253" y="298"/>
                </a:cubicBezTo>
                <a:cubicBezTo>
                  <a:pt x="265" y="307"/>
                  <a:pt x="277" y="315"/>
                  <a:pt x="288" y="324"/>
                </a:cubicBezTo>
                <a:cubicBezTo>
                  <a:pt x="294" y="328"/>
                  <a:pt x="300" y="333"/>
                  <a:pt x="306" y="337"/>
                </a:cubicBezTo>
                <a:cubicBezTo>
                  <a:pt x="311" y="342"/>
                  <a:pt x="319" y="349"/>
                  <a:pt x="327" y="355"/>
                </a:cubicBezTo>
                <a:cubicBezTo>
                  <a:pt x="335" y="361"/>
                  <a:pt x="342" y="366"/>
                  <a:pt x="349" y="372"/>
                </a:cubicBezTo>
                <a:cubicBezTo>
                  <a:pt x="348" y="374"/>
                  <a:pt x="347" y="376"/>
                  <a:pt x="346" y="378"/>
                </a:cubicBezTo>
                <a:cubicBezTo>
                  <a:pt x="338" y="382"/>
                  <a:pt x="330" y="385"/>
                  <a:pt x="322" y="389"/>
                </a:cubicBezTo>
                <a:cubicBezTo>
                  <a:pt x="305" y="397"/>
                  <a:pt x="289" y="405"/>
                  <a:pt x="272" y="413"/>
                </a:cubicBezTo>
                <a:cubicBezTo>
                  <a:pt x="255" y="420"/>
                  <a:pt x="238" y="426"/>
                  <a:pt x="221" y="432"/>
                </a:cubicBezTo>
                <a:cubicBezTo>
                  <a:pt x="204" y="439"/>
                  <a:pt x="187" y="447"/>
                  <a:pt x="170" y="454"/>
                </a:cubicBezTo>
                <a:cubicBezTo>
                  <a:pt x="153" y="461"/>
                  <a:pt x="136" y="468"/>
                  <a:pt x="119" y="475"/>
                </a:cubicBezTo>
                <a:cubicBezTo>
                  <a:pt x="102" y="482"/>
                  <a:pt x="85" y="490"/>
                  <a:pt x="69" y="497"/>
                </a:cubicBezTo>
                <a:cubicBezTo>
                  <a:pt x="52" y="505"/>
                  <a:pt x="35" y="512"/>
                  <a:pt x="19" y="521"/>
                </a:cubicBezTo>
                <a:cubicBezTo>
                  <a:pt x="15" y="523"/>
                  <a:pt x="11" y="525"/>
                  <a:pt x="7" y="527"/>
                </a:cubicBezTo>
                <a:cubicBezTo>
                  <a:pt x="6" y="528"/>
                  <a:pt x="5" y="528"/>
                  <a:pt x="4" y="529"/>
                </a:cubicBezTo>
                <a:cubicBezTo>
                  <a:pt x="3" y="529"/>
                  <a:pt x="1" y="530"/>
                  <a:pt x="1" y="530"/>
                </a:cubicBezTo>
                <a:cubicBezTo>
                  <a:pt x="0" y="531"/>
                  <a:pt x="0" y="532"/>
                  <a:pt x="1" y="533"/>
                </a:cubicBezTo>
                <a:cubicBezTo>
                  <a:pt x="1" y="535"/>
                  <a:pt x="3" y="536"/>
                  <a:pt x="4" y="536"/>
                </a:cubicBezTo>
                <a:cubicBezTo>
                  <a:pt x="4" y="536"/>
                  <a:pt x="5" y="536"/>
                  <a:pt x="5" y="536"/>
                </a:cubicBezTo>
                <a:cubicBezTo>
                  <a:pt x="36" y="523"/>
                  <a:pt x="66" y="509"/>
                  <a:pt x="97" y="499"/>
                </a:cubicBezTo>
                <a:cubicBezTo>
                  <a:pt x="106" y="496"/>
                  <a:pt x="114" y="493"/>
                  <a:pt x="122" y="490"/>
                </a:cubicBezTo>
                <a:cubicBezTo>
                  <a:pt x="130" y="487"/>
                  <a:pt x="138" y="484"/>
                  <a:pt x="146" y="481"/>
                </a:cubicBezTo>
                <a:cubicBezTo>
                  <a:pt x="161" y="475"/>
                  <a:pt x="177" y="469"/>
                  <a:pt x="193" y="463"/>
                </a:cubicBezTo>
                <a:cubicBezTo>
                  <a:pt x="209" y="457"/>
                  <a:pt x="226" y="451"/>
                  <a:pt x="242" y="445"/>
                </a:cubicBezTo>
                <a:cubicBezTo>
                  <a:pt x="250" y="442"/>
                  <a:pt x="258" y="439"/>
                  <a:pt x="266" y="436"/>
                </a:cubicBezTo>
                <a:cubicBezTo>
                  <a:pt x="274" y="433"/>
                  <a:pt x="286" y="429"/>
                  <a:pt x="297" y="425"/>
                </a:cubicBezTo>
                <a:cubicBezTo>
                  <a:pt x="310" y="421"/>
                  <a:pt x="322" y="416"/>
                  <a:pt x="333" y="411"/>
                </a:cubicBezTo>
                <a:cubicBezTo>
                  <a:pt x="327" y="426"/>
                  <a:pt x="322" y="441"/>
                  <a:pt x="316" y="455"/>
                </a:cubicBezTo>
                <a:cubicBezTo>
                  <a:pt x="311" y="467"/>
                  <a:pt x="307" y="479"/>
                  <a:pt x="302" y="491"/>
                </a:cubicBezTo>
                <a:cubicBezTo>
                  <a:pt x="297" y="503"/>
                  <a:pt x="293" y="515"/>
                  <a:pt x="288" y="527"/>
                </a:cubicBezTo>
                <a:cubicBezTo>
                  <a:pt x="276" y="559"/>
                  <a:pt x="276" y="559"/>
                  <a:pt x="276" y="559"/>
                </a:cubicBezTo>
                <a:cubicBezTo>
                  <a:pt x="263" y="592"/>
                  <a:pt x="263" y="592"/>
                  <a:pt x="263" y="592"/>
                </a:cubicBezTo>
                <a:cubicBezTo>
                  <a:pt x="256" y="608"/>
                  <a:pt x="256" y="608"/>
                  <a:pt x="256" y="608"/>
                </a:cubicBezTo>
                <a:cubicBezTo>
                  <a:pt x="250" y="624"/>
                  <a:pt x="250" y="624"/>
                  <a:pt x="250" y="624"/>
                </a:cubicBezTo>
                <a:cubicBezTo>
                  <a:pt x="237" y="657"/>
                  <a:pt x="237" y="657"/>
                  <a:pt x="237" y="657"/>
                </a:cubicBezTo>
                <a:cubicBezTo>
                  <a:pt x="223" y="689"/>
                  <a:pt x="223" y="689"/>
                  <a:pt x="223" y="689"/>
                </a:cubicBezTo>
                <a:cubicBezTo>
                  <a:pt x="218" y="700"/>
                  <a:pt x="212" y="712"/>
                  <a:pt x="209" y="725"/>
                </a:cubicBezTo>
                <a:cubicBezTo>
                  <a:pt x="208" y="728"/>
                  <a:pt x="207" y="732"/>
                  <a:pt x="209" y="736"/>
                </a:cubicBezTo>
                <a:cubicBezTo>
                  <a:pt x="210" y="739"/>
                  <a:pt x="211" y="741"/>
                  <a:pt x="213" y="743"/>
                </a:cubicBezTo>
                <a:cubicBezTo>
                  <a:pt x="214" y="745"/>
                  <a:pt x="216" y="747"/>
                  <a:pt x="219" y="748"/>
                </a:cubicBezTo>
                <a:cubicBezTo>
                  <a:pt x="219" y="748"/>
                  <a:pt x="220" y="748"/>
                  <a:pt x="220" y="748"/>
                </a:cubicBezTo>
                <a:cubicBezTo>
                  <a:pt x="223" y="748"/>
                  <a:pt x="225" y="747"/>
                  <a:pt x="226" y="745"/>
                </a:cubicBezTo>
                <a:cubicBezTo>
                  <a:pt x="230" y="741"/>
                  <a:pt x="233" y="736"/>
                  <a:pt x="236" y="732"/>
                </a:cubicBezTo>
                <a:cubicBezTo>
                  <a:pt x="246" y="712"/>
                  <a:pt x="246" y="712"/>
                  <a:pt x="246" y="712"/>
                </a:cubicBezTo>
                <a:cubicBezTo>
                  <a:pt x="249" y="705"/>
                  <a:pt x="253" y="698"/>
                  <a:pt x="256" y="691"/>
                </a:cubicBezTo>
                <a:cubicBezTo>
                  <a:pt x="259" y="684"/>
                  <a:pt x="262" y="677"/>
                  <a:pt x="265" y="671"/>
                </a:cubicBezTo>
                <a:cubicBezTo>
                  <a:pt x="269" y="660"/>
                  <a:pt x="273" y="650"/>
                  <a:pt x="277" y="639"/>
                </a:cubicBezTo>
                <a:cubicBezTo>
                  <a:pt x="281" y="629"/>
                  <a:pt x="285" y="618"/>
                  <a:pt x="290" y="608"/>
                </a:cubicBezTo>
                <a:cubicBezTo>
                  <a:pt x="302" y="577"/>
                  <a:pt x="302" y="577"/>
                  <a:pt x="302" y="577"/>
                </a:cubicBezTo>
                <a:cubicBezTo>
                  <a:pt x="311" y="553"/>
                  <a:pt x="321" y="529"/>
                  <a:pt x="330" y="505"/>
                </a:cubicBezTo>
                <a:cubicBezTo>
                  <a:pt x="333" y="497"/>
                  <a:pt x="337" y="489"/>
                  <a:pt x="339" y="482"/>
                </a:cubicBezTo>
                <a:cubicBezTo>
                  <a:pt x="348" y="458"/>
                  <a:pt x="348" y="458"/>
                  <a:pt x="348" y="458"/>
                </a:cubicBezTo>
                <a:cubicBezTo>
                  <a:pt x="352" y="449"/>
                  <a:pt x="355" y="441"/>
                  <a:pt x="358" y="432"/>
                </a:cubicBezTo>
                <a:cubicBezTo>
                  <a:pt x="359" y="438"/>
                  <a:pt x="360" y="444"/>
                  <a:pt x="361" y="450"/>
                </a:cubicBezTo>
                <a:cubicBezTo>
                  <a:pt x="364" y="471"/>
                  <a:pt x="368" y="491"/>
                  <a:pt x="372" y="512"/>
                </a:cubicBezTo>
                <a:cubicBezTo>
                  <a:pt x="382" y="568"/>
                  <a:pt x="382" y="568"/>
                  <a:pt x="382" y="568"/>
                </a:cubicBezTo>
                <a:cubicBezTo>
                  <a:pt x="392" y="623"/>
                  <a:pt x="392" y="623"/>
                  <a:pt x="392" y="623"/>
                </a:cubicBezTo>
                <a:cubicBezTo>
                  <a:pt x="398" y="651"/>
                  <a:pt x="398" y="651"/>
                  <a:pt x="398" y="651"/>
                </a:cubicBezTo>
                <a:cubicBezTo>
                  <a:pt x="399" y="661"/>
                  <a:pt x="401" y="672"/>
                  <a:pt x="404" y="682"/>
                </a:cubicBezTo>
                <a:cubicBezTo>
                  <a:pt x="405" y="685"/>
                  <a:pt x="406" y="688"/>
                  <a:pt x="410" y="690"/>
                </a:cubicBezTo>
                <a:cubicBezTo>
                  <a:pt x="412" y="691"/>
                  <a:pt x="415" y="692"/>
                  <a:pt x="418" y="693"/>
                </a:cubicBezTo>
                <a:cubicBezTo>
                  <a:pt x="419" y="693"/>
                  <a:pt x="421" y="693"/>
                  <a:pt x="422" y="693"/>
                </a:cubicBezTo>
                <a:cubicBezTo>
                  <a:pt x="423" y="693"/>
                  <a:pt x="424" y="693"/>
                  <a:pt x="425" y="693"/>
                </a:cubicBezTo>
                <a:cubicBezTo>
                  <a:pt x="428" y="692"/>
                  <a:pt x="429" y="690"/>
                  <a:pt x="430" y="688"/>
                </a:cubicBezTo>
                <a:cubicBezTo>
                  <a:pt x="431" y="683"/>
                  <a:pt x="431" y="679"/>
                  <a:pt x="431" y="674"/>
                </a:cubicBezTo>
                <a:cubicBezTo>
                  <a:pt x="429" y="662"/>
                  <a:pt x="429" y="650"/>
                  <a:pt x="427" y="638"/>
                </a:cubicBezTo>
                <a:cubicBezTo>
                  <a:pt x="426" y="632"/>
                  <a:pt x="425" y="626"/>
                  <a:pt x="423" y="620"/>
                </a:cubicBezTo>
                <a:cubicBezTo>
                  <a:pt x="418" y="593"/>
                  <a:pt x="418" y="593"/>
                  <a:pt x="418" y="593"/>
                </a:cubicBezTo>
                <a:cubicBezTo>
                  <a:pt x="413" y="566"/>
                  <a:pt x="413" y="566"/>
                  <a:pt x="413" y="566"/>
                </a:cubicBezTo>
                <a:cubicBezTo>
                  <a:pt x="408" y="540"/>
                  <a:pt x="408" y="540"/>
                  <a:pt x="408" y="540"/>
                </a:cubicBezTo>
                <a:cubicBezTo>
                  <a:pt x="404" y="519"/>
                  <a:pt x="401" y="499"/>
                  <a:pt x="398" y="478"/>
                </a:cubicBezTo>
                <a:cubicBezTo>
                  <a:pt x="393" y="452"/>
                  <a:pt x="389" y="425"/>
                  <a:pt x="384" y="399"/>
                </a:cubicBezTo>
                <a:cubicBezTo>
                  <a:pt x="386" y="401"/>
                  <a:pt x="389" y="402"/>
                  <a:pt x="391" y="404"/>
                </a:cubicBezTo>
                <a:cubicBezTo>
                  <a:pt x="402" y="414"/>
                  <a:pt x="413" y="423"/>
                  <a:pt x="425" y="432"/>
                </a:cubicBezTo>
                <a:cubicBezTo>
                  <a:pt x="436" y="441"/>
                  <a:pt x="447" y="450"/>
                  <a:pt x="458" y="459"/>
                </a:cubicBezTo>
                <a:cubicBezTo>
                  <a:pt x="476" y="473"/>
                  <a:pt x="493" y="487"/>
                  <a:pt x="511" y="501"/>
                </a:cubicBezTo>
                <a:cubicBezTo>
                  <a:pt x="527" y="513"/>
                  <a:pt x="543" y="526"/>
                  <a:pt x="558" y="539"/>
                </a:cubicBezTo>
                <a:cubicBezTo>
                  <a:pt x="566" y="545"/>
                  <a:pt x="574" y="552"/>
                  <a:pt x="582" y="558"/>
                </a:cubicBezTo>
                <a:cubicBezTo>
                  <a:pt x="590" y="565"/>
                  <a:pt x="598" y="571"/>
                  <a:pt x="605" y="577"/>
                </a:cubicBezTo>
                <a:cubicBezTo>
                  <a:pt x="629" y="597"/>
                  <a:pt x="629" y="597"/>
                  <a:pt x="629" y="597"/>
                </a:cubicBezTo>
                <a:cubicBezTo>
                  <a:pt x="637" y="604"/>
                  <a:pt x="646" y="612"/>
                  <a:pt x="655" y="618"/>
                </a:cubicBezTo>
                <a:cubicBezTo>
                  <a:pt x="657" y="619"/>
                  <a:pt x="660" y="621"/>
                  <a:pt x="663" y="621"/>
                </a:cubicBezTo>
                <a:cubicBezTo>
                  <a:pt x="664" y="621"/>
                  <a:pt x="664" y="621"/>
                  <a:pt x="665" y="621"/>
                </a:cubicBezTo>
                <a:cubicBezTo>
                  <a:pt x="668" y="620"/>
                  <a:pt x="670" y="620"/>
                  <a:pt x="673" y="619"/>
                </a:cubicBezTo>
                <a:cubicBezTo>
                  <a:pt x="675" y="618"/>
                  <a:pt x="678" y="617"/>
                  <a:pt x="679" y="615"/>
                </a:cubicBezTo>
                <a:cubicBezTo>
                  <a:pt x="681" y="612"/>
                  <a:pt x="680" y="609"/>
                  <a:pt x="679" y="607"/>
                </a:cubicBezTo>
                <a:cubicBezTo>
                  <a:pt x="677" y="602"/>
                  <a:pt x="674" y="599"/>
                  <a:pt x="670" y="595"/>
                </a:cubicBezTo>
                <a:cubicBezTo>
                  <a:pt x="661" y="586"/>
                  <a:pt x="652" y="576"/>
                  <a:pt x="642" y="568"/>
                </a:cubicBezTo>
                <a:cubicBezTo>
                  <a:pt x="637" y="563"/>
                  <a:pt x="632" y="559"/>
                  <a:pt x="627" y="555"/>
                </a:cubicBezTo>
                <a:cubicBezTo>
                  <a:pt x="620" y="549"/>
                  <a:pt x="612" y="543"/>
                  <a:pt x="604" y="536"/>
                </a:cubicBezTo>
                <a:cubicBezTo>
                  <a:pt x="581" y="518"/>
                  <a:pt x="581" y="518"/>
                  <a:pt x="581" y="518"/>
                </a:cubicBezTo>
                <a:cubicBezTo>
                  <a:pt x="559" y="500"/>
                  <a:pt x="559" y="500"/>
                  <a:pt x="559" y="500"/>
                </a:cubicBezTo>
                <a:cubicBezTo>
                  <a:pt x="550" y="492"/>
                  <a:pt x="541" y="485"/>
                  <a:pt x="532" y="478"/>
                </a:cubicBezTo>
                <a:cubicBezTo>
                  <a:pt x="524" y="471"/>
                  <a:pt x="515" y="464"/>
                  <a:pt x="506" y="457"/>
                </a:cubicBezTo>
                <a:cubicBezTo>
                  <a:pt x="483" y="439"/>
                  <a:pt x="461" y="421"/>
                  <a:pt x="437" y="403"/>
                </a:cubicBezTo>
                <a:cubicBezTo>
                  <a:pt x="421" y="391"/>
                  <a:pt x="421" y="391"/>
                  <a:pt x="421" y="391"/>
                </a:cubicBezTo>
                <a:cubicBezTo>
                  <a:pt x="417" y="388"/>
                  <a:pt x="413" y="385"/>
                  <a:pt x="408" y="382"/>
                </a:cubicBezTo>
                <a:cubicBezTo>
                  <a:pt x="433" y="373"/>
                  <a:pt x="458" y="363"/>
                  <a:pt x="482" y="353"/>
                </a:cubicBezTo>
                <a:cubicBezTo>
                  <a:pt x="507" y="343"/>
                  <a:pt x="531" y="332"/>
                  <a:pt x="556" y="322"/>
                </a:cubicBezTo>
                <a:cubicBezTo>
                  <a:pt x="578" y="312"/>
                  <a:pt x="600" y="302"/>
                  <a:pt x="622" y="293"/>
                </a:cubicBezTo>
                <a:cubicBezTo>
                  <a:pt x="644" y="283"/>
                  <a:pt x="666" y="273"/>
                  <a:pt x="688" y="263"/>
                </a:cubicBezTo>
                <a:cubicBezTo>
                  <a:pt x="699" y="258"/>
                  <a:pt x="709" y="253"/>
                  <a:pt x="720" y="248"/>
                </a:cubicBezTo>
                <a:cubicBezTo>
                  <a:pt x="732" y="243"/>
                  <a:pt x="745" y="238"/>
                  <a:pt x="756" y="231"/>
                </a:cubicBezTo>
                <a:cubicBezTo>
                  <a:pt x="759" y="229"/>
                  <a:pt x="763" y="227"/>
                  <a:pt x="765" y="222"/>
                </a:cubicBezTo>
                <a:cubicBezTo>
                  <a:pt x="765" y="220"/>
                  <a:pt x="766" y="217"/>
                  <a:pt x="766" y="214"/>
                </a:cubicBezTo>
                <a:cubicBezTo>
                  <a:pt x="767" y="212"/>
                  <a:pt x="767" y="209"/>
                  <a:pt x="765" y="207"/>
                </a:cubicBezTo>
                <a:cubicBezTo>
                  <a:pt x="764" y="204"/>
                  <a:pt x="760" y="204"/>
                  <a:pt x="758" y="204"/>
                </a:cubicBezTo>
                <a:cubicBezTo>
                  <a:pt x="758" y="204"/>
                  <a:pt x="758" y="204"/>
                  <a:pt x="758" y="204"/>
                </a:cubicBezTo>
                <a:cubicBezTo>
                  <a:pt x="752" y="204"/>
                  <a:pt x="746" y="206"/>
                  <a:pt x="741" y="208"/>
                </a:cubicBezTo>
                <a:cubicBezTo>
                  <a:pt x="727" y="213"/>
                  <a:pt x="712" y="218"/>
                  <a:pt x="698" y="224"/>
                </a:cubicBezTo>
                <a:cubicBezTo>
                  <a:pt x="691" y="227"/>
                  <a:pt x="684" y="231"/>
                  <a:pt x="677" y="234"/>
                </a:cubicBezTo>
                <a:cubicBezTo>
                  <a:pt x="666" y="239"/>
                  <a:pt x="656" y="243"/>
                  <a:pt x="645" y="248"/>
                </a:cubicBezTo>
                <a:cubicBezTo>
                  <a:pt x="635" y="253"/>
                  <a:pt x="624" y="258"/>
                  <a:pt x="614" y="262"/>
                </a:cubicBezTo>
                <a:cubicBezTo>
                  <a:pt x="582" y="276"/>
                  <a:pt x="582" y="276"/>
                  <a:pt x="582" y="276"/>
                </a:cubicBezTo>
                <a:cubicBezTo>
                  <a:pt x="558" y="287"/>
                  <a:pt x="534" y="297"/>
                  <a:pt x="509" y="308"/>
                </a:cubicBezTo>
                <a:cubicBezTo>
                  <a:pt x="478" y="321"/>
                  <a:pt x="446" y="334"/>
                  <a:pt x="415" y="347"/>
                </a:cubicBezTo>
                <a:cubicBezTo>
                  <a:pt x="407" y="350"/>
                  <a:pt x="400" y="353"/>
                  <a:pt x="393" y="357"/>
                </a:cubicBezTo>
                <a:cubicBezTo>
                  <a:pt x="389" y="358"/>
                  <a:pt x="386" y="360"/>
                  <a:pt x="382" y="362"/>
                </a:cubicBezTo>
                <a:cubicBezTo>
                  <a:pt x="384" y="355"/>
                  <a:pt x="386" y="349"/>
                  <a:pt x="388" y="343"/>
                </a:cubicBezTo>
                <a:cubicBezTo>
                  <a:pt x="391" y="334"/>
                  <a:pt x="393" y="326"/>
                  <a:pt x="396" y="317"/>
                </a:cubicBezTo>
                <a:cubicBezTo>
                  <a:pt x="401" y="300"/>
                  <a:pt x="405" y="283"/>
                  <a:pt x="410" y="266"/>
                </a:cubicBezTo>
                <a:cubicBezTo>
                  <a:pt x="413" y="257"/>
                  <a:pt x="416" y="249"/>
                  <a:pt x="419" y="240"/>
                </a:cubicBezTo>
                <a:cubicBezTo>
                  <a:pt x="422" y="232"/>
                  <a:pt x="425" y="224"/>
                  <a:pt x="428" y="215"/>
                </a:cubicBezTo>
                <a:cubicBezTo>
                  <a:pt x="434" y="199"/>
                  <a:pt x="438" y="181"/>
                  <a:pt x="443" y="164"/>
                </a:cubicBezTo>
                <a:cubicBezTo>
                  <a:pt x="458" y="113"/>
                  <a:pt x="458" y="113"/>
                  <a:pt x="458" y="113"/>
                </a:cubicBezTo>
                <a:cubicBezTo>
                  <a:pt x="463" y="95"/>
                  <a:pt x="467" y="78"/>
                  <a:pt x="471" y="61"/>
                </a:cubicBezTo>
                <a:cubicBezTo>
                  <a:pt x="473" y="52"/>
                  <a:pt x="475" y="43"/>
                  <a:pt x="477" y="35"/>
                </a:cubicBezTo>
                <a:cubicBezTo>
                  <a:pt x="478" y="30"/>
                  <a:pt x="479" y="26"/>
                  <a:pt x="480" y="22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1" y="17"/>
                  <a:pt x="481" y="16"/>
                  <a:pt x="481" y="15"/>
                </a:cubicBezTo>
                <a:cubicBezTo>
                  <a:pt x="482" y="13"/>
                  <a:pt x="483" y="11"/>
                  <a:pt x="483" y="9"/>
                </a:cubicBezTo>
                <a:cubicBezTo>
                  <a:pt x="483" y="8"/>
                  <a:pt x="483" y="7"/>
                  <a:pt x="483" y="6"/>
                </a:cubicBezTo>
                <a:cubicBezTo>
                  <a:pt x="484" y="5"/>
                  <a:pt x="483" y="4"/>
                  <a:pt x="483" y="3"/>
                </a:cubicBezTo>
                <a:cubicBezTo>
                  <a:pt x="483" y="2"/>
                  <a:pt x="483" y="2"/>
                  <a:pt x="482" y="1"/>
                </a:cubicBezTo>
                <a:cubicBezTo>
                  <a:pt x="482" y="0"/>
                  <a:pt x="481" y="0"/>
                  <a:pt x="48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11" name="Freeform 31"/>
          <p:cNvSpPr>
            <a:spLocks/>
          </p:cNvSpPr>
          <p:nvPr/>
        </p:nvSpPr>
        <p:spPr bwMode="auto">
          <a:xfrm>
            <a:off x="10747763" y="1612404"/>
            <a:ext cx="48507" cy="48507"/>
          </a:xfrm>
          <a:custGeom>
            <a:avLst/>
            <a:gdLst>
              <a:gd name="T0" fmla="*/ 1 w 3"/>
              <a:gd name="T1" fmla="*/ 0 h 2"/>
              <a:gd name="T2" fmla="*/ 1 w 3"/>
              <a:gd name="T3" fmla="*/ 0 h 2"/>
              <a:gd name="T4" fmla="*/ 0 w 3"/>
              <a:gd name="T5" fmla="*/ 1 h 2"/>
              <a:gd name="T6" fmla="*/ 0 w 3"/>
              <a:gd name="T7" fmla="*/ 2 h 2"/>
              <a:gd name="T8" fmla="*/ 1 w 3"/>
              <a:gd name="T9" fmla="*/ 2 h 2"/>
              <a:gd name="T10" fmla="*/ 3 w 3"/>
              <a:gd name="T11" fmla="*/ 2 h 2"/>
              <a:gd name="T12" fmla="*/ 3 w 3"/>
              <a:gd name="T13" fmla="*/ 2 h 2"/>
              <a:gd name="T14" fmla="*/ 2 w 3"/>
              <a:gd name="T15" fmla="*/ 0 h 2"/>
              <a:gd name="T16" fmla="*/ 1 w 3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14" name="Freeform 30"/>
          <p:cNvSpPr>
            <a:spLocks/>
          </p:cNvSpPr>
          <p:nvPr userDrawn="1"/>
        </p:nvSpPr>
        <p:spPr bwMode="ltGray">
          <a:xfrm>
            <a:off x="6528123" y="1364578"/>
            <a:ext cx="4431659" cy="4333901"/>
          </a:xfrm>
          <a:custGeom>
            <a:avLst/>
            <a:gdLst>
              <a:gd name="T0" fmla="*/ 477 w 767"/>
              <a:gd name="T1" fmla="*/ 4 h 748"/>
              <a:gd name="T2" fmla="*/ 476 w 767"/>
              <a:gd name="T3" fmla="*/ 4 h 748"/>
              <a:gd name="T4" fmla="*/ 472 w 767"/>
              <a:gd name="T5" fmla="*/ 15 h 748"/>
              <a:gd name="T6" fmla="*/ 470 w 767"/>
              <a:gd name="T7" fmla="*/ 24 h 748"/>
              <a:gd name="T8" fmla="*/ 445 w 767"/>
              <a:gd name="T9" fmla="*/ 105 h 748"/>
              <a:gd name="T10" fmla="*/ 414 w 767"/>
              <a:gd name="T11" fmla="*/ 200 h 748"/>
              <a:gd name="T12" fmla="*/ 369 w 767"/>
              <a:gd name="T13" fmla="*/ 319 h 748"/>
              <a:gd name="T14" fmla="*/ 351 w 767"/>
              <a:gd name="T15" fmla="*/ 235 h 748"/>
              <a:gd name="T16" fmla="*/ 313 w 767"/>
              <a:gd name="T17" fmla="*/ 65 h 748"/>
              <a:gd name="T18" fmla="*/ 307 w 767"/>
              <a:gd name="T19" fmla="*/ 50 h 748"/>
              <a:gd name="T20" fmla="*/ 317 w 767"/>
              <a:gd name="T21" fmla="*/ 130 h 748"/>
              <a:gd name="T22" fmla="*/ 334 w 767"/>
              <a:gd name="T23" fmla="*/ 250 h 748"/>
              <a:gd name="T24" fmla="*/ 345 w 767"/>
              <a:gd name="T25" fmla="*/ 341 h 748"/>
              <a:gd name="T26" fmla="*/ 289 w 767"/>
              <a:gd name="T27" fmla="*/ 301 h 748"/>
              <a:gd name="T28" fmla="*/ 191 w 767"/>
              <a:gd name="T29" fmla="*/ 238 h 748"/>
              <a:gd name="T30" fmla="*/ 119 w 767"/>
              <a:gd name="T31" fmla="*/ 200 h 748"/>
              <a:gd name="T32" fmla="*/ 111 w 767"/>
              <a:gd name="T33" fmla="*/ 199 h 748"/>
              <a:gd name="T34" fmla="*/ 200 w 767"/>
              <a:gd name="T35" fmla="*/ 261 h 748"/>
              <a:gd name="T36" fmla="*/ 306 w 767"/>
              <a:gd name="T37" fmla="*/ 337 h 748"/>
              <a:gd name="T38" fmla="*/ 322 w 767"/>
              <a:gd name="T39" fmla="*/ 389 h 748"/>
              <a:gd name="T40" fmla="*/ 119 w 767"/>
              <a:gd name="T41" fmla="*/ 475 h 748"/>
              <a:gd name="T42" fmla="*/ 4 w 767"/>
              <a:gd name="T43" fmla="*/ 529 h 748"/>
              <a:gd name="T44" fmla="*/ 5 w 767"/>
              <a:gd name="T45" fmla="*/ 536 h 748"/>
              <a:gd name="T46" fmla="*/ 193 w 767"/>
              <a:gd name="T47" fmla="*/ 463 h 748"/>
              <a:gd name="T48" fmla="*/ 333 w 767"/>
              <a:gd name="T49" fmla="*/ 411 h 748"/>
              <a:gd name="T50" fmla="*/ 276 w 767"/>
              <a:gd name="T51" fmla="*/ 559 h 748"/>
              <a:gd name="T52" fmla="*/ 237 w 767"/>
              <a:gd name="T53" fmla="*/ 657 h 748"/>
              <a:gd name="T54" fmla="*/ 213 w 767"/>
              <a:gd name="T55" fmla="*/ 743 h 748"/>
              <a:gd name="T56" fmla="*/ 236 w 767"/>
              <a:gd name="T57" fmla="*/ 732 h 748"/>
              <a:gd name="T58" fmla="*/ 277 w 767"/>
              <a:gd name="T59" fmla="*/ 639 h 748"/>
              <a:gd name="T60" fmla="*/ 339 w 767"/>
              <a:gd name="T61" fmla="*/ 482 h 748"/>
              <a:gd name="T62" fmla="*/ 372 w 767"/>
              <a:gd name="T63" fmla="*/ 512 h 748"/>
              <a:gd name="T64" fmla="*/ 404 w 767"/>
              <a:gd name="T65" fmla="*/ 682 h 748"/>
              <a:gd name="T66" fmla="*/ 425 w 767"/>
              <a:gd name="T67" fmla="*/ 693 h 748"/>
              <a:gd name="T68" fmla="*/ 423 w 767"/>
              <a:gd name="T69" fmla="*/ 620 h 748"/>
              <a:gd name="T70" fmla="*/ 398 w 767"/>
              <a:gd name="T71" fmla="*/ 478 h 748"/>
              <a:gd name="T72" fmla="*/ 458 w 767"/>
              <a:gd name="T73" fmla="*/ 459 h 748"/>
              <a:gd name="T74" fmla="*/ 605 w 767"/>
              <a:gd name="T75" fmla="*/ 577 h 748"/>
              <a:gd name="T76" fmla="*/ 665 w 767"/>
              <a:gd name="T77" fmla="*/ 621 h 748"/>
              <a:gd name="T78" fmla="*/ 670 w 767"/>
              <a:gd name="T79" fmla="*/ 595 h 748"/>
              <a:gd name="T80" fmla="*/ 581 w 767"/>
              <a:gd name="T81" fmla="*/ 518 h 748"/>
              <a:gd name="T82" fmla="*/ 437 w 767"/>
              <a:gd name="T83" fmla="*/ 403 h 748"/>
              <a:gd name="T84" fmla="*/ 556 w 767"/>
              <a:gd name="T85" fmla="*/ 322 h 748"/>
              <a:gd name="T86" fmla="*/ 756 w 767"/>
              <a:gd name="T87" fmla="*/ 231 h 748"/>
              <a:gd name="T88" fmla="*/ 758 w 767"/>
              <a:gd name="T89" fmla="*/ 204 h 748"/>
              <a:gd name="T90" fmla="*/ 677 w 767"/>
              <a:gd name="T91" fmla="*/ 234 h 748"/>
              <a:gd name="T92" fmla="*/ 509 w 767"/>
              <a:gd name="T93" fmla="*/ 308 h 748"/>
              <a:gd name="T94" fmla="*/ 388 w 767"/>
              <a:gd name="T95" fmla="*/ 343 h 748"/>
              <a:gd name="T96" fmla="*/ 428 w 767"/>
              <a:gd name="T97" fmla="*/ 215 h 748"/>
              <a:gd name="T98" fmla="*/ 477 w 767"/>
              <a:gd name="T99" fmla="*/ 35 h 748"/>
              <a:gd name="T100" fmla="*/ 483 w 767"/>
              <a:gd name="T101" fmla="*/ 9 h 748"/>
              <a:gd name="T102" fmla="*/ 481 w 767"/>
              <a:gd name="T103" fmla="*/ 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7" h="748">
                <a:moveTo>
                  <a:pt x="481" y="0"/>
                </a:moveTo>
                <a:cubicBezTo>
                  <a:pt x="480" y="0"/>
                  <a:pt x="480" y="0"/>
                  <a:pt x="480" y="1"/>
                </a:cubicBezTo>
                <a:cubicBezTo>
                  <a:pt x="479" y="1"/>
                  <a:pt x="478" y="2"/>
                  <a:pt x="477" y="2"/>
                </a:cubicBezTo>
                <a:cubicBezTo>
                  <a:pt x="477" y="3"/>
                  <a:pt x="477" y="3"/>
                  <a:pt x="477" y="4"/>
                </a:cubicBezTo>
                <a:cubicBezTo>
                  <a:pt x="477" y="4"/>
                  <a:pt x="477" y="4"/>
                  <a:pt x="477" y="4"/>
                </a:cubicBezTo>
                <a:cubicBezTo>
                  <a:pt x="477" y="4"/>
                  <a:pt x="477" y="4"/>
                  <a:pt x="477" y="4"/>
                </a:cubicBezTo>
                <a:cubicBezTo>
                  <a:pt x="477" y="4"/>
                  <a:pt x="477" y="4"/>
                  <a:pt x="476" y="4"/>
                </a:cubicBezTo>
                <a:cubicBezTo>
                  <a:pt x="476" y="4"/>
                  <a:pt x="476" y="4"/>
                  <a:pt x="476" y="4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5"/>
                  <a:pt x="475" y="6"/>
                  <a:pt x="475" y="6"/>
                </a:cubicBezTo>
                <a:cubicBezTo>
                  <a:pt x="475" y="7"/>
                  <a:pt x="474" y="9"/>
                  <a:pt x="473" y="11"/>
                </a:cubicBezTo>
                <a:cubicBezTo>
                  <a:pt x="473" y="12"/>
                  <a:pt x="472" y="14"/>
                  <a:pt x="472" y="15"/>
                </a:cubicBezTo>
                <a:cubicBezTo>
                  <a:pt x="472" y="16"/>
                  <a:pt x="472" y="16"/>
                  <a:pt x="472" y="16"/>
                </a:cubicBezTo>
                <a:cubicBezTo>
                  <a:pt x="471" y="17"/>
                  <a:pt x="471" y="17"/>
                  <a:pt x="471" y="17"/>
                </a:cubicBezTo>
                <a:cubicBezTo>
                  <a:pt x="471" y="18"/>
                  <a:pt x="471" y="18"/>
                  <a:pt x="471" y="18"/>
                </a:cubicBezTo>
                <a:cubicBezTo>
                  <a:pt x="470" y="24"/>
                  <a:pt x="470" y="24"/>
                  <a:pt x="470" y="24"/>
                </a:cubicBezTo>
                <a:cubicBezTo>
                  <a:pt x="467" y="36"/>
                  <a:pt x="467" y="36"/>
                  <a:pt x="467" y="36"/>
                </a:cubicBezTo>
                <a:cubicBezTo>
                  <a:pt x="464" y="44"/>
                  <a:pt x="462" y="51"/>
                  <a:pt x="460" y="59"/>
                </a:cubicBezTo>
                <a:cubicBezTo>
                  <a:pt x="458" y="67"/>
                  <a:pt x="455" y="74"/>
                  <a:pt x="453" y="82"/>
                </a:cubicBezTo>
                <a:cubicBezTo>
                  <a:pt x="450" y="90"/>
                  <a:pt x="447" y="97"/>
                  <a:pt x="445" y="105"/>
                </a:cubicBezTo>
                <a:cubicBezTo>
                  <a:pt x="442" y="113"/>
                  <a:pt x="440" y="121"/>
                  <a:pt x="437" y="129"/>
                </a:cubicBezTo>
                <a:cubicBezTo>
                  <a:pt x="430" y="153"/>
                  <a:pt x="430" y="153"/>
                  <a:pt x="430" y="153"/>
                </a:cubicBezTo>
                <a:cubicBezTo>
                  <a:pt x="427" y="160"/>
                  <a:pt x="424" y="168"/>
                  <a:pt x="422" y="176"/>
                </a:cubicBezTo>
                <a:cubicBezTo>
                  <a:pt x="414" y="200"/>
                  <a:pt x="414" y="200"/>
                  <a:pt x="414" y="200"/>
                </a:cubicBezTo>
                <a:cubicBezTo>
                  <a:pt x="411" y="208"/>
                  <a:pt x="408" y="215"/>
                  <a:pt x="405" y="223"/>
                </a:cubicBezTo>
                <a:cubicBezTo>
                  <a:pt x="402" y="231"/>
                  <a:pt x="399" y="239"/>
                  <a:pt x="396" y="247"/>
                </a:cubicBezTo>
                <a:cubicBezTo>
                  <a:pt x="393" y="254"/>
                  <a:pt x="389" y="266"/>
                  <a:pt x="385" y="276"/>
                </a:cubicBezTo>
                <a:cubicBezTo>
                  <a:pt x="379" y="291"/>
                  <a:pt x="374" y="305"/>
                  <a:pt x="369" y="319"/>
                </a:cubicBezTo>
                <a:cubicBezTo>
                  <a:pt x="368" y="320"/>
                  <a:pt x="368" y="321"/>
                  <a:pt x="368" y="322"/>
                </a:cubicBezTo>
                <a:cubicBezTo>
                  <a:pt x="368" y="321"/>
                  <a:pt x="367" y="321"/>
                  <a:pt x="367" y="320"/>
                </a:cubicBezTo>
                <a:cubicBezTo>
                  <a:pt x="364" y="306"/>
                  <a:pt x="360" y="292"/>
                  <a:pt x="357" y="278"/>
                </a:cubicBezTo>
                <a:cubicBezTo>
                  <a:pt x="354" y="263"/>
                  <a:pt x="353" y="249"/>
                  <a:pt x="351" y="235"/>
                </a:cubicBezTo>
                <a:cubicBezTo>
                  <a:pt x="349" y="221"/>
                  <a:pt x="345" y="207"/>
                  <a:pt x="342" y="193"/>
                </a:cubicBezTo>
                <a:cubicBezTo>
                  <a:pt x="334" y="150"/>
                  <a:pt x="334" y="150"/>
                  <a:pt x="334" y="150"/>
                </a:cubicBezTo>
                <a:cubicBezTo>
                  <a:pt x="331" y="136"/>
                  <a:pt x="328" y="121"/>
                  <a:pt x="325" y="107"/>
                </a:cubicBezTo>
                <a:cubicBezTo>
                  <a:pt x="321" y="93"/>
                  <a:pt x="318" y="79"/>
                  <a:pt x="313" y="65"/>
                </a:cubicBezTo>
                <a:cubicBezTo>
                  <a:pt x="312" y="62"/>
                  <a:pt x="311" y="59"/>
                  <a:pt x="310" y="55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2"/>
                  <a:pt x="309" y="51"/>
                  <a:pt x="309" y="50"/>
                </a:cubicBezTo>
                <a:cubicBezTo>
                  <a:pt x="308" y="50"/>
                  <a:pt x="308" y="50"/>
                  <a:pt x="307" y="50"/>
                </a:cubicBezTo>
                <a:cubicBezTo>
                  <a:pt x="306" y="50"/>
                  <a:pt x="306" y="50"/>
                  <a:pt x="306" y="50"/>
                </a:cubicBezTo>
                <a:cubicBezTo>
                  <a:pt x="304" y="50"/>
                  <a:pt x="302" y="51"/>
                  <a:pt x="302" y="53"/>
                </a:cubicBezTo>
                <a:cubicBezTo>
                  <a:pt x="305" y="66"/>
                  <a:pt x="308" y="78"/>
                  <a:pt x="310" y="91"/>
                </a:cubicBezTo>
                <a:cubicBezTo>
                  <a:pt x="313" y="104"/>
                  <a:pt x="315" y="117"/>
                  <a:pt x="317" y="130"/>
                </a:cubicBezTo>
                <a:cubicBezTo>
                  <a:pt x="317" y="137"/>
                  <a:pt x="318" y="143"/>
                  <a:pt x="319" y="15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8" y="209"/>
                  <a:pt x="328" y="209"/>
                  <a:pt x="328" y="209"/>
                </a:cubicBezTo>
                <a:cubicBezTo>
                  <a:pt x="330" y="223"/>
                  <a:pt x="332" y="236"/>
                  <a:pt x="334" y="250"/>
                </a:cubicBezTo>
                <a:cubicBezTo>
                  <a:pt x="335" y="256"/>
                  <a:pt x="335" y="263"/>
                  <a:pt x="336" y="270"/>
                </a:cubicBezTo>
                <a:cubicBezTo>
                  <a:pt x="337" y="277"/>
                  <a:pt x="338" y="286"/>
                  <a:pt x="339" y="295"/>
                </a:cubicBezTo>
                <a:cubicBezTo>
                  <a:pt x="340" y="309"/>
                  <a:pt x="342" y="321"/>
                  <a:pt x="344" y="333"/>
                </a:cubicBezTo>
                <a:cubicBezTo>
                  <a:pt x="345" y="335"/>
                  <a:pt x="345" y="338"/>
                  <a:pt x="345" y="341"/>
                </a:cubicBezTo>
                <a:cubicBezTo>
                  <a:pt x="339" y="337"/>
                  <a:pt x="333" y="333"/>
                  <a:pt x="326" y="329"/>
                </a:cubicBezTo>
                <a:cubicBezTo>
                  <a:pt x="320" y="324"/>
                  <a:pt x="314" y="320"/>
                  <a:pt x="308" y="315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89" y="301"/>
                  <a:pt x="289" y="301"/>
                  <a:pt x="289" y="301"/>
                </a:cubicBezTo>
                <a:cubicBezTo>
                  <a:pt x="277" y="292"/>
                  <a:pt x="263" y="284"/>
                  <a:pt x="250" y="276"/>
                </a:cubicBezTo>
                <a:cubicBezTo>
                  <a:pt x="243" y="271"/>
                  <a:pt x="237" y="267"/>
                  <a:pt x="230" y="263"/>
                </a:cubicBezTo>
                <a:cubicBezTo>
                  <a:pt x="224" y="259"/>
                  <a:pt x="217" y="254"/>
                  <a:pt x="210" y="250"/>
                </a:cubicBezTo>
                <a:cubicBezTo>
                  <a:pt x="204" y="246"/>
                  <a:pt x="197" y="242"/>
                  <a:pt x="191" y="238"/>
                </a:cubicBezTo>
                <a:cubicBezTo>
                  <a:pt x="184" y="234"/>
                  <a:pt x="177" y="230"/>
                  <a:pt x="170" y="226"/>
                </a:cubicBezTo>
                <a:cubicBezTo>
                  <a:pt x="163" y="222"/>
                  <a:pt x="157" y="219"/>
                  <a:pt x="150" y="215"/>
                </a:cubicBezTo>
                <a:cubicBezTo>
                  <a:pt x="143" y="211"/>
                  <a:pt x="136" y="208"/>
                  <a:pt x="129" y="205"/>
                </a:cubicBezTo>
                <a:cubicBezTo>
                  <a:pt x="125" y="203"/>
                  <a:pt x="122" y="201"/>
                  <a:pt x="119" y="200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15" y="198"/>
                  <a:pt x="114" y="197"/>
                  <a:pt x="113" y="197"/>
                </a:cubicBezTo>
                <a:cubicBezTo>
                  <a:pt x="113" y="197"/>
                  <a:pt x="113" y="197"/>
                  <a:pt x="113" y="197"/>
                </a:cubicBezTo>
                <a:cubicBezTo>
                  <a:pt x="113" y="197"/>
                  <a:pt x="112" y="198"/>
                  <a:pt x="111" y="199"/>
                </a:cubicBezTo>
                <a:cubicBezTo>
                  <a:pt x="110" y="201"/>
                  <a:pt x="110" y="203"/>
                  <a:pt x="111" y="204"/>
                </a:cubicBezTo>
                <a:cubicBezTo>
                  <a:pt x="147" y="225"/>
                  <a:pt x="147" y="225"/>
                  <a:pt x="147" y="225"/>
                </a:cubicBezTo>
                <a:cubicBezTo>
                  <a:pt x="159" y="232"/>
                  <a:pt x="171" y="240"/>
                  <a:pt x="183" y="248"/>
                </a:cubicBezTo>
                <a:cubicBezTo>
                  <a:pt x="188" y="253"/>
                  <a:pt x="194" y="257"/>
                  <a:pt x="200" y="261"/>
                </a:cubicBezTo>
                <a:cubicBezTo>
                  <a:pt x="218" y="273"/>
                  <a:pt x="218" y="273"/>
                  <a:pt x="218" y="273"/>
                </a:cubicBezTo>
                <a:cubicBezTo>
                  <a:pt x="253" y="298"/>
                  <a:pt x="253" y="298"/>
                  <a:pt x="253" y="298"/>
                </a:cubicBezTo>
                <a:cubicBezTo>
                  <a:pt x="265" y="307"/>
                  <a:pt x="277" y="315"/>
                  <a:pt x="288" y="324"/>
                </a:cubicBezTo>
                <a:cubicBezTo>
                  <a:pt x="294" y="328"/>
                  <a:pt x="300" y="333"/>
                  <a:pt x="306" y="337"/>
                </a:cubicBezTo>
                <a:cubicBezTo>
                  <a:pt x="311" y="342"/>
                  <a:pt x="319" y="349"/>
                  <a:pt x="327" y="355"/>
                </a:cubicBezTo>
                <a:cubicBezTo>
                  <a:pt x="335" y="361"/>
                  <a:pt x="342" y="366"/>
                  <a:pt x="349" y="372"/>
                </a:cubicBezTo>
                <a:cubicBezTo>
                  <a:pt x="348" y="374"/>
                  <a:pt x="347" y="376"/>
                  <a:pt x="346" y="378"/>
                </a:cubicBezTo>
                <a:cubicBezTo>
                  <a:pt x="338" y="382"/>
                  <a:pt x="330" y="385"/>
                  <a:pt x="322" y="389"/>
                </a:cubicBezTo>
                <a:cubicBezTo>
                  <a:pt x="305" y="397"/>
                  <a:pt x="289" y="405"/>
                  <a:pt x="272" y="413"/>
                </a:cubicBezTo>
                <a:cubicBezTo>
                  <a:pt x="255" y="420"/>
                  <a:pt x="238" y="426"/>
                  <a:pt x="221" y="432"/>
                </a:cubicBezTo>
                <a:cubicBezTo>
                  <a:pt x="204" y="439"/>
                  <a:pt x="187" y="447"/>
                  <a:pt x="170" y="454"/>
                </a:cubicBezTo>
                <a:cubicBezTo>
                  <a:pt x="153" y="461"/>
                  <a:pt x="136" y="468"/>
                  <a:pt x="119" y="475"/>
                </a:cubicBezTo>
                <a:cubicBezTo>
                  <a:pt x="102" y="482"/>
                  <a:pt x="85" y="490"/>
                  <a:pt x="69" y="497"/>
                </a:cubicBezTo>
                <a:cubicBezTo>
                  <a:pt x="52" y="505"/>
                  <a:pt x="35" y="512"/>
                  <a:pt x="19" y="521"/>
                </a:cubicBezTo>
                <a:cubicBezTo>
                  <a:pt x="15" y="523"/>
                  <a:pt x="11" y="525"/>
                  <a:pt x="7" y="527"/>
                </a:cubicBezTo>
                <a:cubicBezTo>
                  <a:pt x="6" y="528"/>
                  <a:pt x="5" y="528"/>
                  <a:pt x="4" y="529"/>
                </a:cubicBezTo>
                <a:cubicBezTo>
                  <a:pt x="3" y="529"/>
                  <a:pt x="1" y="530"/>
                  <a:pt x="1" y="530"/>
                </a:cubicBezTo>
                <a:cubicBezTo>
                  <a:pt x="0" y="531"/>
                  <a:pt x="0" y="532"/>
                  <a:pt x="1" y="533"/>
                </a:cubicBezTo>
                <a:cubicBezTo>
                  <a:pt x="1" y="535"/>
                  <a:pt x="3" y="536"/>
                  <a:pt x="4" y="536"/>
                </a:cubicBezTo>
                <a:cubicBezTo>
                  <a:pt x="4" y="536"/>
                  <a:pt x="5" y="536"/>
                  <a:pt x="5" y="536"/>
                </a:cubicBezTo>
                <a:cubicBezTo>
                  <a:pt x="36" y="523"/>
                  <a:pt x="66" y="509"/>
                  <a:pt x="97" y="499"/>
                </a:cubicBezTo>
                <a:cubicBezTo>
                  <a:pt x="106" y="496"/>
                  <a:pt x="114" y="493"/>
                  <a:pt x="122" y="490"/>
                </a:cubicBezTo>
                <a:cubicBezTo>
                  <a:pt x="130" y="487"/>
                  <a:pt x="138" y="484"/>
                  <a:pt x="146" y="481"/>
                </a:cubicBezTo>
                <a:cubicBezTo>
                  <a:pt x="161" y="475"/>
                  <a:pt x="177" y="469"/>
                  <a:pt x="193" y="463"/>
                </a:cubicBezTo>
                <a:cubicBezTo>
                  <a:pt x="209" y="457"/>
                  <a:pt x="226" y="451"/>
                  <a:pt x="242" y="445"/>
                </a:cubicBezTo>
                <a:cubicBezTo>
                  <a:pt x="250" y="442"/>
                  <a:pt x="258" y="439"/>
                  <a:pt x="266" y="436"/>
                </a:cubicBezTo>
                <a:cubicBezTo>
                  <a:pt x="274" y="433"/>
                  <a:pt x="286" y="429"/>
                  <a:pt x="297" y="425"/>
                </a:cubicBezTo>
                <a:cubicBezTo>
                  <a:pt x="310" y="421"/>
                  <a:pt x="322" y="416"/>
                  <a:pt x="333" y="411"/>
                </a:cubicBezTo>
                <a:cubicBezTo>
                  <a:pt x="327" y="426"/>
                  <a:pt x="322" y="441"/>
                  <a:pt x="316" y="455"/>
                </a:cubicBezTo>
                <a:cubicBezTo>
                  <a:pt x="311" y="467"/>
                  <a:pt x="307" y="479"/>
                  <a:pt x="302" y="491"/>
                </a:cubicBezTo>
                <a:cubicBezTo>
                  <a:pt x="297" y="503"/>
                  <a:pt x="293" y="515"/>
                  <a:pt x="288" y="527"/>
                </a:cubicBezTo>
                <a:cubicBezTo>
                  <a:pt x="276" y="559"/>
                  <a:pt x="276" y="559"/>
                  <a:pt x="276" y="559"/>
                </a:cubicBezTo>
                <a:cubicBezTo>
                  <a:pt x="263" y="592"/>
                  <a:pt x="263" y="592"/>
                  <a:pt x="263" y="592"/>
                </a:cubicBezTo>
                <a:cubicBezTo>
                  <a:pt x="256" y="608"/>
                  <a:pt x="256" y="608"/>
                  <a:pt x="256" y="608"/>
                </a:cubicBezTo>
                <a:cubicBezTo>
                  <a:pt x="250" y="624"/>
                  <a:pt x="250" y="624"/>
                  <a:pt x="250" y="624"/>
                </a:cubicBezTo>
                <a:cubicBezTo>
                  <a:pt x="237" y="657"/>
                  <a:pt x="237" y="657"/>
                  <a:pt x="237" y="657"/>
                </a:cubicBezTo>
                <a:cubicBezTo>
                  <a:pt x="223" y="689"/>
                  <a:pt x="223" y="689"/>
                  <a:pt x="223" y="689"/>
                </a:cubicBezTo>
                <a:cubicBezTo>
                  <a:pt x="218" y="700"/>
                  <a:pt x="212" y="712"/>
                  <a:pt x="209" y="725"/>
                </a:cubicBezTo>
                <a:cubicBezTo>
                  <a:pt x="208" y="728"/>
                  <a:pt x="207" y="732"/>
                  <a:pt x="209" y="736"/>
                </a:cubicBezTo>
                <a:cubicBezTo>
                  <a:pt x="210" y="739"/>
                  <a:pt x="211" y="741"/>
                  <a:pt x="213" y="743"/>
                </a:cubicBezTo>
                <a:cubicBezTo>
                  <a:pt x="214" y="745"/>
                  <a:pt x="216" y="747"/>
                  <a:pt x="219" y="748"/>
                </a:cubicBezTo>
                <a:cubicBezTo>
                  <a:pt x="219" y="748"/>
                  <a:pt x="220" y="748"/>
                  <a:pt x="220" y="748"/>
                </a:cubicBezTo>
                <a:cubicBezTo>
                  <a:pt x="223" y="748"/>
                  <a:pt x="225" y="747"/>
                  <a:pt x="226" y="745"/>
                </a:cubicBezTo>
                <a:cubicBezTo>
                  <a:pt x="230" y="741"/>
                  <a:pt x="233" y="736"/>
                  <a:pt x="236" y="732"/>
                </a:cubicBezTo>
                <a:cubicBezTo>
                  <a:pt x="246" y="712"/>
                  <a:pt x="246" y="712"/>
                  <a:pt x="246" y="712"/>
                </a:cubicBezTo>
                <a:cubicBezTo>
                  <a:pt x="249" y="705"/>
                  <a:pt x="253" y="698"/>
                  <a:pt x="256" y="691"/>
                </a:cubicBezTo>
                <a:cubicBezTo>
                  <a:pt x="259" y="684"/>
                  <a:pt x="262" y="677"/>
                  <a:pt x="265" y="671"/>
                </a:cubicBezTo>
                <a:cubicBezTo>
                  <a:pt x="269" y="660"/>
                  <a:pt x="273" y="650"/>
                  <a:pt x="277" y="639"/>
                </a:cubicBezTo>
                <a:cubicBezTo>
                  <a:pt x="281" y="629"/>
                  <a:pt x="285" y="618"/>
                  <a:pt x="290" y="608"/>
                </a:cubicBezTo>
                <a:cubicBezTo>
                  <a:pt x="302" y="577"/>
                  <a:pt x="302" y="577"/>
                  <a:pt x="302" y="577"/>
                </a:cubicBezTo>
                <a:cubicBezTo>
                  <a:pt x="311" y="553"/>
                  <a:pt x="321" y="529"/>
                  <a:pt x="330" y="505"/>
                </a:cubicBezTo>
                <a:cubicBezTo>
                  <a:pt x="333" y="497"/>
                  <a:pt x="337" y="489"/>
                  <a:pt x="339" y="482"/>
                </a:cubicBezTo>
                <a:cubicBezTo>
                  <a:pt x="348" y="458"/>
                  <a:pt x="348" y="458"/>
                  <a:pt x="348" y="458"/>
                </a:cubicBezTo>
                <a:cubicBezTo>
                  <a:pt x="352" y="449"/>
                  <a:pt x="355" y="441"/>
                  <a:pt x="358" y="432"/>
                </a:cubicBezTo>
                <a:cubicBezTo>
                  <a:pt x="359" y="438"/>
                  <a:pt x="360" y="444"/>
                  <a:pt x="361" y="450"/>
                </a:cubicBezTo>
                <a:cubicBezTo>
                  <a:pt x="364" y="471"/>
                  <a:pt x="368" y="491"/>
                  <a:pt x="372" y="512"/>
                </a:cubicBezTo>
                <a:cubicBezTo>
                  <a:pt x="382" y="568"/>
                  <a:pt x="382" y="568"/>
                  <a:pt x="382" y="568"/>
                </a:cubicBezTo>
                <a:cubicBezTo>
                  <a:pt x="392" y="623"/>
                  <a:pt x="392" y="623"/>
                  <a:pt x="392" y="623"/>
                </a:cubicBezTo>
                <a:cubicBezTo>
                  <a:pt x="398" y="651"/>
                  <a:pt x="398" y="651"/>
                  <a:pt x="398" y="651"/>
                </a:cubicBezTo>
                <a:cubicBezTo>
                  <a:pt x="399" y="661"/>
                  <a:pt x="401" y="672"/>
                  <a:pt x="404" y="682"/>
                </a:cubicBezTo>
                <a:cubicBezTo>
                  <a:pt x="405" y="685"/>
                  <a:pt x="406" y="688"/>
                  <a:pt x="410" y="690"/>
                </a:cubicBezTo>
                <a:cubicBezTo>
                  <a:pt x="412" y="691"/>
                  <a:pt x="415" y="692"/>
                  <a:pt x="418" y="693"/>
                </a:cubicBezTo>
                <a:cubicBezTo>
                  <a:pt x="419" y="693"/>
                  <a:pt x="421" y="693"/>
                  <a:pt x="422" y="693"/>
                </a:cubicBezTo>
                <a:cubicBezTo>
                  <a:pt x="423" y="693"/>
                  <a:pt x="424" y="693"/>
                  <a:pt x="425" y="693"/>
                </a:cubicBezTo>
                <a:cubicBezTo>
                  <a:pt x="428" y="692"/>
                  <a:pt x="429" y="690"/>
                  <a:pt x="430" y="688"/>
                </a:cubicBezTo>
                <a:cubicBezTo>
                  <a:pt x="431" y="683"/>
                  <a:pt x="431" y="679"/>
                  <a:pt x="431" y="674"/>
                </a:cubicBezTo>
                <a:cubicBezTo>
                  <a:pt x="429" y="662"/>
                  <a:pt x="429" y="650"/>
                  <a:pt x="427" y="638"/>
                </a:cubicBezTo>
                <a:cubicBezTo>
                  <a:pt x="426" y="632"/>
                  <a:pt x="425" y="626"/>
                  <a:pt x="423" y="620"/>
                </a:cubicBezTo>
                <a:cubicBezTo>
                  <a:pt x="418" y="593"/>
                  <a:pt x="418" y="593"/>
                  <a:pt x="418" y="593"/>
                </a:cubicBezTo>
                <a:cubicBezTo>
                  <a:pt x="413" y="566"/>
                  <a:pt x="413" y="566"/>
                  <a:pt x="413" y="566"/>
                </a:cubicBezTo>
                <a:cubicBezTo>
                  <a:pt x="408" y="540"/>
                  <a:pt x="408" y="540"/>
                  <a:pt x="408" y="540"/>
                </a:cubicBezTo>
                <a:cubicBezTo>
                  <a:pt x="404" y="519"/>
                  <a:pt x="401" y="499"/>
                  <a:pt x="398" y="478"/>
                </a:cubicBezTo>
                <a:cubicBezTo>
                  <a:pt x="393" y="452"/>
                  <a:pt x="389" y="425"/>
                  <a:pt x="384" y="399"/>
                </a:cubicBezTo>
                <a:cubicBezTo>
                  <a:pt x="386" y="401"/>
                  <a:pt x="389" y="402"/>
                  <a:pt x="391" y="404"/>
                </a:cubicBezTo>
                <a:cubicBezTo>
                  <a:pt x="402" y="414"/>
                  <a:pt x="413" y="423"/>
                  <a:pt x="425" y="432"/>
                </a:cubicBezTo>
                <a:cubicBezTo>
                  <a:pt x="436" y="441"/>
                  <a:pt x="447" y="450"/>
                  <a:pt x="458" y="459"/>
                </a:cubicBezTo>
                <a:cubicBezTo>
                  <a:pt x="476" y="473"/>
                  <a:pt x="493" y="487"/>
                  <a:pt x="511" y="501"/>
                </a:cubicBezTo>
                <a:cubicBezTo>
                  <a:pt x="527" y="513"/>
                  <a:pt x="543" y="526"/>
                  <a:pt x="558" y="539"/>
                </a:cubicBezTo>
                <a:cubicBezTo>
                  <a:pt x="566" y="545"/>
                  <a:pt x="574" y="552"/>
                  <a:pt x="582" y="558"/>
                </a:cubicBezTo>
                <a:cubicBezTo>
                  <a:pt x="590" y="565"/>
                  <a:pt x="598" y="571"/>
                  <a:pt x="605" y="577"/>
                </a:cubicBezTo>
                <a:cubicBezTo>
                  <a:pt x="629" y="597"/>
                  <a:pt x="629" y="597"/>
                  <a:pt x="629" y="597"/>
                </a:cubicBezTo>
                <a:cubicBezTo>
                  <a:pt x="637" y="604"/>
                  <a:pt x="646" y="612"/>
                  <a:pt x="655" y="618"/>
                </a:cubicBezTo>
                <a:cubicBezTo>
                  <a:pt x="657" y="619"/>
                  <a:pt x="660" y="621"/>
                  <a:pt x="663" y="621"/>
                </a:cubicBezTo>
                <a:cubicBezTo>
                  <a:pt x="664" y="621"/>
                  <a:pt x="664" y="621"/>
                  <a:pt x="665" y="621"/>
                </a:cubicBezTo>
                <a:cubicBezTo>
                  <a:pt x="668" y="620"/>
                  <a:pt x="670" y="620"/>
                  <a:pt x="673" y="619"/>
                </a:cubicBezTo>
                <a:cubicBezTo>
                  <a:pt x="675" y="618"/>
                  <a:pt x="678" y="617"/>
                  <a:pt x="679" y="615"/>
                </a:cubicBezTo>
                <a:cubicBezTo>
                  <a:pt x="681" y="612"/>
                  <a:pt x="680" y="609"/>
                  <a:pt x="679" y="607"/>
                </a:cubicBezTo>
                <a:cubicBezTo>
                  <a:pt x="677" y="602"/>
                  <a:pt x="674" y="599"/>
                  <a:pt x="670" y="595"/>
                </a:cubicBezTo>
                <a:cubicBezTo>
                  <a:pt x="661" y="586"/>
                  <a:pt x="652" y="576"/>
                  <a:pt x="642" y="568"/>
                </a:cubicBezTo>
                <a:cubicBezTo>
                  <a:pt x="637" y="563"/>
                  <a:pt x="632" y="559"/>
                  <a:pt x="627" y="555"/>
                </a:cubicBezTo>
                <a:cubicBezTo>
                  <a:pt x="620" y="549"/>
                  <a:pt x="612" y="543"/>
                  <a:pt x="604" y="536"/>
                </a:cubicBezTo>
                <a:cubicBezTo>
                  <a:pt x="581" y="518"/>
                  <a:pt x="581" y="518"/>
                  <a:pt x="581" y="518"/>
                </a:cubicBezTo>
                <a:cubicBezTo>
                  <a:pt x="559" y="500"/>
                  <a:pt x="559" y="500"/>
                  <a:pt x="559" y="500"/>
                </a:cubicBezTo>
                <a:cubicBezTo>
                  <a:pt x="550" y="492"/>
                  <a:pt x="541" y="485"/>
                  <a:pt x="532" y="478"/>
                </a:cubicBezTo>
                <a:cubicBezTo>
                  <a:pt x="524" y="471"/>
                  <a:pt x="515" y="464"/>
                  <a:pt x="506" y="457"/>
                </a:cubicBezTo>
                <a:cubicBezTo>
                  <a:pt x="483" y="439"/>
                  <a:pt x="461" y="421"/>
                  <a:pt x="437" y="403"/>
                </a:cubicBezTo>
                <a:cubicBezTo>
                  <a:pt x="421" y="391"/>
                  <a:pt x="421" y="391"/>
                  <a:pt x="421" y="391"/>
                </a:cubicBezTo>
                <a:cubicBezTo>
                  <a:pt x="417" y="388"/>
                  <a:pt x="413" y="385"/>
                  <a:pt x="408" y="382"/>
                </a:cubicBezTo>
                <a:cubicBezTo>
                  <a:pt x="433" y="373"/>
                  <a:pt x="458" y="363"/>
                  <a:pt x="482" y="353"/>
                </a:cubicBezTo>
                <a:cubicBezTo>
                  <a:pt x="507" y="343"/>
                  <a:pt x="531" y="332"/>
                  <a:pt x="556" y="322"/>
                </a:cubicBezTo>
                <a:cubicBezTo>
                  <a:pt x="578" y="312"/>
                  <a:pt x="600" y="302"/>
                  <a:pt x="622" y="293"/>
                </a:cubicBezTo>
                <a:cubicBezTo>
                  <a:pt x="644" y="283"/>
                  <a:pt x="666" y="273"/>
                  <a:pt x="688" y="263"/>
                </a:cubicBezTo>
                <a:cubicBezTo>
                  <a:pt x="699" y="258"/>
                  <a:pt x="709" y="253"/>
                  <a:pt x="720" y="248"/>
                </a:cubicBezTo>
                <a:cubicBezTo>
                  <a:pt x="732" y="243"/>
                  <a:pt x="745" y="238"/>
                  <a:pt x="756" y="231"/>
                </a:cubicBezTo>
                <a:cubicBezTo>
                  <a:pt x="759" y="229"/>
                  <a:pt x="763" y="227"/>
                  <a:pt x="765" y="222"/>
                </a:cubicBezTo>
                <a:cubicBezTo>
                  <a:pt x="765" y="220"/>
                  <a:pt x="766" y="217"/>
                  <a:pt x="766" y="214"/>
                </a:cubicBezTo>
                <a:cubicBezTo>
                  <a:pt x="767" y="212"/>
                  <a:pt x="767" y="209"/>
                  <a:pt x="765" y="207"/>
                </a:cubicBezTo>
                <a:cubicBezTo>
                  <a:pt x="764" y="204"/>
                  <a:pt x="760" y="204"/>
                  <a:pt x="758" y="204"/>
                </a:cubicBezTo>
                <a:cubicBezTo>
                  <a:pt x="758" y="204"/>
                  <a:pt x="758" y="204"/>
                  <a:pt x="758" y="204"/>
                </a:cubicBezTo>
                <a:cubicBezTo>
                  <a:pt x="752" y="204"/>
                  <a:pt x="746" y="206"/>
                  <a:pt x="741" y="208"/>
                </a:cubicBezTo>
                <a:cubicBezTo>
                  <a:pt x="727" y="213"/>
                  <a:pt x="712" y="218"/>
                  <a:pt x="698" y="224"/>
                </a:cubicBezTo>
                <a:cubicBezTo>
                  <a:pt x="691" y="227"/>
                  <a:pt x="684" y="231"/>
                  <a:pt x="677" y="234"/>
                </a:cubicBezTo>
                <a:cubicBezTo>
                  <a:pt x="666" y="239"/>
                  <a:pt x="656" y="243"/>
                  <a:pt x="645" y="248"/>
                </a:cubicBezTo>
                <a:cubicBezTo>
                  <a:pt x="635" y="253"/>
                  <a:pt x="624" y="258"/>
                  <a:pt x="614" y="262"/>
                </a:cubicBezTo>
                <a:cubicBezTo>
                  <a:pt x="582" y="276"/>
                  <a:pt x="582" y="276"/>
                  <a:pt x="582" y="276"/>
                </a:cubicBezTo>
                <a:cubicBezTo>
                  <a:pt x="558" y="287"/>
                  <a:pt x="534" y="297"/>
                  <a:pt x="509" y="308"/>
                </a:cubicBezTo>
                <a:cubicBezTo>
                  <a:pt x="478" y="321"/>
                  <a:pt x="446" y="334"/>
                  <a:pt x="415" y="347"/>
                </a:cubicBezTo>
                <a:cubicBezTo>
                  <a:pt x="407" y="350"/>
                  <a:pt x="400" y="353"/>
                  <a:pt x="393" y="357"/>
                </a:cubicBezTo>
                <a:cubicBezTo>
                  <a:pt x="389" y="358"/>
                  <a:pt x="386" y="360"/>
                  <a:pt x="382" y="362"/>
                </a:cubicBezTo>
                <a:cubicBezTo>
                  <a:pt x="384" y="355"/>
                  <a:pt x="386" y="349"/>
                  <a:pt x="388" y="343"/>
                </a:cubicBezTo>
                <a:cubicBezTo>
                  <a:pt x="391" y="334"/>
                  <a:pt x="393" y="326"/>
                  <a:pt x="396" y="317"/>
                </a:cubicBezTo>
                <a:cubicBezTo>
                  <a:pt x="401" y="300"/>
                  <a:pt x="405" y="283"/>
                  <a:pt x="410" y="266"/>
                </a:cubicBezTo>
                <a:cubicBezTo>
                  <a:pt x="413" y="257"/>
                  <a:pt x="416" y="249"/>
                  <a:pt x="419" y="240"/>
                </a:cubicBezTo>
                <a:cubicBezTo>
                  <a:pt x="422" y="232"/>
                  <a:pt x="425" y="224"/>
                  <a:pt x="428" y="215"/>
                </a:cubicBezTo>
                <a:cubicBezTo>
                  <a:pt x="434" y="199"/>
                  <a:pt x="438" y="181"/>
                  <a:pt x="443" y="164"/>
                </a:cubicBezTo>
                <a:cubicBezTo>
                  <a:pt x="458" y="113"/>
                  <a:pt x="458" y="113"/>
                  <a:pt x="458" y="113"/>
                </a:cubicBezTo>
                <a:cubicBezTo>
                  <a:pt x="463" y="95"/>
                  <a:pt x="467" y="78"/>
                  <a:pt x="471" y="61"/>
                </a:cubicBezTo>
                <a:cubicBezTo>
                  <a:pt x="473" y="52"/>
                  <a:pt x="475" y="43"/>
                  <a:pt x="477" y="35"/>
                </a:cubicBezTo>
                <a:cubicBezTo>
                  <a:pt x="478" y="30"/>
                  <a:pt x="479" y="26"/>
                  <a:pt x="480" y="22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1" y="17"/>
                  <a:pt x="481" y="16"/>
                  <a:pt x="481" y="15"/>
                </a:cubicBezTo>
                <a:cubicBezTo>
                  <a:pt x="482" y="13"/>
                  <a:pt x="483" y="11"/>
                  <a:pt x="483" y="9"/>
                </a:cubicBezTo>
                <a:cubicBezTo>
                  <a:pt x="483" y="8"/>
                  <a:pt x="483" y="7"/>
                  <a:pt x="483" y="6"/>
                </a:cubicBezTo>
                <a:cubicBezTo>
                  <a:pt x="484" y="5"/>
                  <a:pt x="483" y="4"/>
                  <a:pt x="483" y="3"/>
                </a:cubicBezTo>
                <a:cubicBezTo>
                  <a:pt x="483" y="2"/>
                  <a:pt x="483" y="2"/>
                  <a:pt x="482" y="1"/>
                </a:cubicBezTo>
                <a:cubicBezTo>
                  <a:pt x="482" y="0"/>
                  <a:pt x="481" y="0"/>
                  <a:pt x="48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15" name="Freeform 31"/>
          <p:cNvSpPr>
            <a:spLocks/>
          </p:cNvSpPr>
          <p:nvPr userDrawn="1"/>
        </p:nvSpPr>
        <p:spPr bwMode="auto">
          <a:xfrm>
            <a:off x="10747763" y="1612404"/>
            <a:ext cx="48507" cy="48507"/>
          </a:xfrm>
          <a:custGeom>
            <a:avLst/>
            <a:gdLst>
              <a:gd name="T0" fmla="*/ 1 w 3"/>
              <a:gd name="T1" fmla="*/ 0 h 2"/>
              <a:gd name="T2" fmla="*/ 1 w 3"/>
              <a:gd name="T3" fmla="*/ 0 h 2"/>
              <a:gd name="T4" fmla="*/ 0 w 3"/>
              <a:gd name="T5" fmla="*/ 1 h 2"/>
              <a:gd name="T6" fmla="*/ 0 w 3"/>
              <a:gd name="T7" fmla="*/ 2 h 2"/>
              <a:gd name="T8" fmla="*/ 1 w 3"/>
              <a:gd name="T9" fmla="*/ 2 h 2"/>
              <a:gd name="T10" fmla="*/ 3 w 3"/>
              <a:gd name="T11" fmla="*/ 2 h 2"/>
              <a:gd name="T12" fmla="*/ 3 w 3"/>
              <a:gd name="T13" fmla="*/ 2 h 2"/>
              <a:gd name="T14" fmla="*/ 2 w 3"/>
              <a:gd name="T15" fmla="*/ 0 h 2"/>
              <a:gd name="T16" fmla="*/ 1 w 3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208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Im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99" y="365127"/>
            <a:ext cx="4590000" cy="2210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D10D-81F7-4210-955E-0B4F14EF2AC8}" type="datetime1">
              <a:rPr lang="en-GB" smtClean="0"/>
              <a:t>11/03/2025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ltGray">
          <a:xfrm>
            <a:off x="5334000" y="0"/>
            <a:ext cx="6858000" cy="6858000"/>
          </a:xfrm>
          <a:solidFill>
            <a:schemeClr val="accent2"/>
          </a:solidFill>
        </p:spPr>
        <p:txBody>
          <a:bodyPr>
            <a:normAutofit/>
          </a:bodyPr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501966"/>
            <a:ext cx="4590000" cy="2387188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A9A9A9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4800"/>
              </a:spcBef>
              <a:buNone/>
              <a:defRPr sz="11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number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4519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500553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CC588-64F0-4332-8153-15E62B9856F5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707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500553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5E3396-04F6-4CB2-80C8-B767290EED92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8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500553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42418C-CC5B-4BCA-97F9-983E47CF8981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67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Orang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500553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46D50C-C6F1-4B25-8DE6-40EBEAC9E19D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0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488832"/>
            <a:ext cx="8100000" cy="4162669"/>
          </a:xfrm>
        </p:spPr>
        <p:txBody>
          <a:bodyPr>
            <a:noAutofit/>
          </a:bodyPr>
          <a:lstStyle>
            <a:lvl1pPr marL="315905" indent="-315905">
              <a:defRPr sz="2600"/>
            </a:lvl1pPr>
            <a:lvl2pPr marL="668322" indent="-352417">
              <a:spcBef>
                <a:spcPts val="800"/>
              </a:spcBef>
              <a:defRPr sz="2600"/>
            </a:lvl2pPr>
            <a:lvl3pPr marL="668322" indent="-352417">
              <a:spcBef>
                <a:spcPts val="800"/>
              </a:spcBef>
              <a:defRPr sz="2600"/>
            </a:lvl3pPr>
            <a:lvl4pPr marL="668322" indent="-352417">
              <a:spcBef>
                <a:spcPts val="800"/>
              </a:spcBef>
              <a:defRPr sz="2600"/>
            </a:lvl4pPr>
            <a:lvl5pPr marL="668322" indent="-352417">
              <a:spcBef>
                <a:spcPts val="800"/>
              </a:spcBef>
              <a:defRPr sz="2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FB21-3F4A-4672-B3DA-C084307D3CC3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78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Picture 158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24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512278"/>
            <a:ext cx="9000000" cy="4139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AB6E-BAA6-4050-8824-FED0854622CE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44693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512278"/>
            <a:ext cx="5580000" cy="4139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CCA3-D897-46C7-AC1E-0A67234F86EC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203951" y="1512278"/>
            <a:ext cx="5580063" cy="4139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290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520043"/>
            <a:ext cx="5580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CB0D-F739-4DF3-B46A-E21378825FC2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03033" y="1520043"/>
            <a:ext cx="5580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718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365127"/>
            <a:ext cx="5598059" cy="2210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520043"/>
            <a:ext cx="5580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F9BC-14C0-4D7F-A770-DE460C48F683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5605463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ltGray">
          <a:xfrm>
            <a:off x="6203949" y="0"/>
            <a:ext cx="5988051" cy="6858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097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365127"/>
            <a:ext cx="5598059" cy="2210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520043"/>
            <a:ext cx="5580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2E5B-581B-43DB-A134-7D051170253A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5605463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ltGray">
          <a:xfrm>
            <a:off x="7154060" y="0"/>
            <a:ext cx="5040000" cy="6858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909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520043"/>
            <a:ext cx="3654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8B45-55E3-4C20-BE7B-A1D0991C3A20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259263" y="1520043"/>
            <a:ext cx="3654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47812" y="1520043"/>
            <a:ext cx="3654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969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520043"/>
            <a:ext cx="3654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27DE-9130-41F7-AB5A-31223569BEE7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259263" y="1520043"/>
            <a:ext cx="7524751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134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 Columns &amp;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3429000"/>
            <a:ext cx="12192001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3598223"/>
            <a:ext cx="3654000" cy="20532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356-B91D-49C1-8E3C-7048E5827D19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259263" y="3598223"/>
            <a:ext cx="3654000" cy="20532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47812" y="3598223"/>
            <a:ext cx="3654000" cy="20532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5999" y="1519201"/>
            <a:ext cx="3654000" cy="17624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108000" y="4536"/>
            <a:ext cx="3042000" cy="3420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259263" y="1519201"/>
            <a:ext cx="1731963" cy="17624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150000" y="4536"/>
            <a:ext cx="3042000" cy="3420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 userDrawn="1"/>
        </p:nvSpPr>
        <p:spPr>
          <a:xfrm>
            <a:off x="-1" y="3429000"/>
            <a:ext cx="12192001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pic>
        <p:nvPicPr>
          <p:cNvPr id="19" name="Picture 1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422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4 Column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635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B49C-1830-4D25-B7F5-2C33428A4472}" type="datetime1">
              <a:rPr lang="en-GB" smtClean="0"/>
              <a:t>11/03/2025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383926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9093659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203950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84175" y="1573212"/>
            <a:ext cx="2717800" cy="18576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273425" y="1573212"/>
            <a:ext cx="2717800" cy="18576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203951" y="1573212"/>
            <a:ext cx="2717800" cy="18576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093659" y="1573212"/>
            <a:ext cx="2717800" cy="18576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6678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A645-8B9F-40B4-9869-B89367B5AF29}" type="datetime1">
              <a:rPr lang="en-GB" smtClean="0"/>
              <a:t>11/03/2025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331233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1" name="Picture 158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28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F98F-0840-4962-B6F8-41A85A91DAB2}" type="datetime1">
              <a:rPr lang="en-GB" smtClean="0"/>
              <a:t>11/03/2025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11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573213"/>
            <a:ext cx="4680000" cy="407828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"/>
              </a:spcBef>
              <a:buFontTx/>
              <a:buNone/>
              <a:defRPr sz="1400" b="0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2pPr>
            <a:lvl3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3pPr>
            <a:lvl4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4pPr>
            <a:lvl5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043907"/>
            <a:ext cx="1930717" cy="430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043907"/>
            <a:ext cx="1930717" cy="4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9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743576" y="366714"/>
            <a:ext cx="6040438" cy="6094412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9" name="Group 4"/>
          <p:cNvGrpSpPr>
            <a:grpSpLocks noChangeAspect="1"/>
          </p:cNvGrpSpPr>
          <p:nvPr userDrawn="1"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80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grpSp>
          <p:nvGrpSpPr>
            <p:cNvPr id="801" name="Group 205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1372" name="Line 5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73" name="Line 6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74" name="Line 7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75" name="Line 8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76" name="Line 9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77" name="Line 10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78" name="Line 11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79" name="Line 12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80" name="Line 13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81" name="Line 14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82" name="Line 15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83" name="Line 16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84" name="Line 17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85" name="Line 18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86" name="Line 19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87" name="Line 20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88" name="Line 21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89" name="Line 22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90" name="Line 23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91" name="Line 24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92" name="Line 25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93" name="Line 26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94" name="Line 27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95" name="Line 28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96" name="Line 29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97" name="Line 30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98" name="Line 31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99" name="Line 32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00" name="Line 33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01" name="Line 34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02" name="Line 35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03" name="Line 36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04" name="Line 37"/>
              <p:cNvSpPr>
                <a:spLocks noChangeShapeType="1"/>
              </p:cNvSpPr>
              <p:nvPr userDrawn="1"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05" name="Line 38"/>
              <p:cNvSpPr>
                <a:spLocks noChangeShapeType="1"/>
              </p:cNvSpPr>
              <p:nvPr userDrawn="1"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06" name="Line 39"/>
              <p:cNvSpPr>
                <a:spLocks noChangeShapeType="1"/>
              </p:cNvSpPr>
              <p:nvPr userDrawn="1"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07" name="Line 40"/>
              <p:cNvSpPr>
                <a:spLocks noChangeShapeType="1"/>
              </p:cNvSpPr>
              <p:nvPr userDrawn="1"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08" name="Line 41"/>
              <p:cNvSpPr>
                <a:spLocks noChangeShapeType="1"/>
              </p:cNvSpPr>
              <p:nvPr userDrawn="1"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09" name="Line 42"/>
              <p:cNvSpPr>
                <a:spLocks noChangeShapeType="1"/>
              </p:cNvSpPr>
              <p:nvPr userDrawn="1"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10" name="Line 43"/>
              <p:cNvSpPr>
                <a:spLocks noChangeShapeType="1"/>
              </p:cNvSpPr>
              <p:nvPr userDrawn="1"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11" name="Line 44"/>
              <p:cNvSpPr>
                <a:spLocks noChangeShapeType="1"/>
              </p:cNvSpPr>
              <p:nvPr userDrawn="1"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12" name="Line 45"/>
              <p:cNvSpPr>
                <a:spLocks noChangeShapeType="1"/>
              </p:cNvSpPr>
              <p:nvPr userDrawn="1"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13" name="Line 46"/>
              <p:cNvSpPr>
                <a:spLocks noChangeShapeType="1"/>
              </p:cNvSpPr>
              <p:nvPr userDrawn="1"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14" name="Line 47"/>
              <p:cNvSpPr>
                <a:spLocks noChangeShapeType="1"/>
              </p:cNvSpPr>
              <p:nvPr userDrawn="1"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15" name="Line 48"/>
              <p:cNvSpPr>
                <a:spLocks noChangeShapeType="1"/>
              </p:cNvSpPr>
              <p:nvPr userDrawn="1"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16" name="Line 49"/>
              <p:cNvSpPr>
                <a:spLocks noChangeShapeType="1"/>
              </p:cNvSpPr>
              <p:nvPr userDrawn="1"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17" name="Line 50"/>
              <p:cNvSpPr>
                <a:spLocks noChangeShapeType="1"/>
              </p:cNvSpPr>
              <p:nvPr userDrawn="1"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18" name="Line 51"/>
              <p:cNvSpPr>
                <a:spLocks noChangeShapeType="1"/>
              </p:cNvSpPr>
              <p:nvPr userDrawn="1"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19" name="Line 52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20" name="Line 53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21" name="Line 54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22" name="Line 55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23" name="Line 56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24" name="Line 57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25" name="Line 58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26" name="Line 59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27" name="Line 60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28" name="Line 61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29" name="Line 62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30" name="Line 63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31" name="Line 64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32" name="Line 65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33" name="Line 66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34" name="Line 67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35" name="Line 68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36" name="Line 69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37" name="Line 70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38" name="Line 71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39" name="Line 72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40" name="Line 73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41" name="Line 74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42" name="Line 75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43" name="Line 76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44" name="Line 77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45" name="Line 78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46" name="Line 79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47" name="Line 80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48" name="Line 81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49" name="Line 82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50" name="Line 83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51" name="Line 84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52" name="Line 85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53" name="Line 86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54" name="Line 87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55" name="Line 88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56" name="Line 89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57" name="Line 90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58" name="Line 91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59" name="Line 92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60" name="Line 93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61" name="Line 94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62" name="Line 95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63" name="Line 96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64" name="Line 97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65" name="Line 98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66" name="Line 99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67" name="Line 100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68" name="Line 101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69" name="Line 102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70" name="Line 103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71" name="Line 104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72" name="Line 105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73" name="Line 106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74" name="Line 107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75" name="Line 108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76" name="Line 109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77" name="Line 110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78" name="Line 111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79" name="Line 112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80" name="Line 113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81" name="Line 114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82" name="Line 115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83" name="Line 116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84" name="Line 117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85" name="Line 118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86" name="Line 119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87" name="Line 120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88" name="Line 121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89" name="Line 122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90" name="Line 123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91" name="Line 124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92" name="Line 125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93" name="Line 126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94" name="Line 127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95" name="Line 128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96" name="Line 129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97" name="Line 130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98" name="Line 131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499" name="Line 132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00" name="Line 133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01" name="Line 134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02" name="Line 135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03" name="Line 136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04" name="Line 137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05" name="Line 138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06" name="Line 139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07" name="Line 140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08" name="Line 141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09" name="Line 142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10" name="Line 143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11" name="Line 144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12" name="Line 145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13" name="Line 146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14" name="Line 147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15" name="Line 148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16" name="Line 149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17" name="Line 150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18" name="Line 151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19" name="Line 152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20" name="Line 153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21" name="Line 154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22" name="Line 155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23" name="Line 156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24" name="Line 157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25" name="Line 158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26" name="Line 159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27" name="Line 160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28" name="Line 161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29" name="Line 162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30" name="Line 163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31" name="Line 164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32" name="Line 165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33" name="Line 166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34" name="Line 167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35" name="Line 168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36" name="Line 169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37" name="Line 170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38" name="Line 171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39" name="Line 172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40" name="Line 173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41" name="Line 174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42" name="Line 175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43" name="Line 176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44" name="Line 177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45" name="Line 178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46" name="Line 179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47" name="Line 180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48" name="Line 181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49" name="Line 182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50" name="Line 183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51" name="Line 184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52" name="Line 185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53" name="Line 186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54" name="Line 187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55" name="Line 188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56" name="Line 189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57" name="Line 190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58" name="Line 191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59" name="Line 192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60" name="Line 193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61" name="Line 194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62" name="Line 195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63" name="Line 196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64" name="Line 19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65" name="Line 19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66" name="Line 19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67" name="Line 20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68" name="Line 20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69" name="Line 20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70" name="Line 20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571" name="Line 20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802" name="Group 406"/>
            <p:cNvGrpSpPr>
              <a:grpSpLocks/>
            </p:cNvGrpSpPr>
            <p:nvPr userDrawn="1"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1172" name="Line 206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73" name="Line 207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74" name="Line 208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75" name="Line 209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76" name="Line 210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77" name="Line 211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78" name="Line 212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79" name="Line 213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80" name="Line 214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81" name="Line 215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82" name="Line 216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83" name="Line 217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84" name="Line 218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85" name="Line 219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86" name="Line 220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87" name="Line 221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88" name="Line 222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89" name="Line 223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90" name="Line 224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91" name="Line 225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92" name="Line 226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93" name="Line 227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94" name="Line 228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95" name="Line 229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96" name="Line 230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97" name="Line 231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98" name="Line 232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99" name="Line 233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00" name="Line 234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01" name="Line 235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02" name="Line 236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03" name="Line 237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04" name="Line 238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05" name="Line 239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06" name="Line 240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07" name="Line 241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08" name="Line 242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09" name="Line 243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10" name="Line 244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11" name="Line 245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12" name="Line 246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13" name="Line 247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14" name="Line 248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15" name="Line 249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16" name="Line 250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17" name="Line 251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18" name="Line 252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19" name="Line 253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20" name="Line 254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21" name="Line 255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22" name="Line 256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23" name="Line 257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24" name="Line 258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25" name="Line 259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26" name="Line 260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27" name="Line 261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28" name="Line 262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29" name="Line 263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30" name="Line 264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31" name="Line 265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32" name="Line 266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33" name="Line 267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34" name="Line 268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35" name="Line 269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36" name="Line 270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37" name="Line 271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38" name="Line 272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39" name="Line 273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40" name="Line 274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41" name="Line 275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42" name="Line 276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43" name="Line 277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44" name="Line 278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45" name="Line 279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46" name="Line 280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47" name="Line 281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48" name="Line 282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49" name="Line 283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50" name="Line 284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51" name="Line 285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52" name="Line 286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53" name="Line 287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54" name="Line 288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55" name="Line 289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56" name="Line 290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57" name="Line 291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58" name="Line 292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59" name="Line 293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60" name="Line 294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61" name="Line 295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62" name="Line 296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63" name="Line 297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64" name="Line 298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65" name="Line 299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66" name="Line 300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67" name="Line 301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68" name="Line 302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69" name="Line 303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70" name="Line 304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71" name="Line 305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72" name="Line 306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73" name="Line 307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74" name="Line 308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75" name="Line 309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76" name="Line 310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77" name="Line 311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78" name="Line 312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79" name="Line 313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80" name="Line 314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81" name="Line 315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82" name="Line 316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83" name="Line 317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84" name="Line 318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85" name="Line 319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86" name="Line 320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87" name="Line 321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88" name="Line 322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89" name="Line 323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90" name="Line 324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91" name="Line 325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92" name="Line 326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93" name="Line 327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94" name="Line 328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95" name="Line 329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96" name="Line 330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97" name="Line 331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98" name="Line 332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299" name="Line 333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00" name="Line 334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01" name="Line 335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02" name="Line 336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03" name="Line 337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04" name="Line 338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05" name="Line 339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06" name="Line 340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07" name="Line 341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08" name="Line 342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09" name="Line 343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10" name="Line 344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11" name="Line 345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12" name="Line 346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13" name="Line 347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14" name="Line 348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15" name="Line 349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16" name="Line 350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17" name="Line 351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18" name="Line 352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19" name="Line 353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20" name="Line 354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21" name="Line 355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22" name="Line 356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23" name="Line 357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24" name="Line 358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25" name="Line 359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26" name="Line 360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27" name="Line 361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28" name="Line 362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29" name="Line 363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30" name="Line 364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31" name="Line 365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32" name="Line 366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33" name="Line 367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34" name="Line 368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35" name="Line 369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36" name="Line 370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37" name="Line 371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38" name="Line 372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39" name="Line 373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40" name="Line 374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41" name="Line 375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42" name="Line 376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43" name="Line 377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44" name="Line 378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45" name="Line 379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46" name="Line 380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47" name="Line 381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48" name="Line 382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49" name="Line 383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50" name="Line 384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51" name="Line 385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52" name="Line 386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53" name="Line 387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54" name="Line 388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55" name="Line 389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56" name="Line 390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57" name="Line 391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58" name="Line 392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59" name="Line 393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60" name="Line 394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61" name="Line 395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62" name="Line 396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63" name="Line 397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64" name="Line 398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65" name="Line 399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66" name="Line 400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67" name="Line 401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68" name="Line 402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69" name="Line 403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70" name="Line 404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371" name="Line 405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grpSp>
          <p:nvGrpSpPr>
            <p:cNvPr id="803" name="Group 607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972" name="Line 40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73" name="Line 40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74" name="Line 40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75" name="Line 41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76" name="Line 41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77" name="Line 41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78" name="Line 41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79" name="Line 41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80" name="Line 415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81" name="Line 416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82" name="Line 417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83" name="Line 418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84" name="Line 419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85" name="Line 420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86" name="Line 421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87" name="Line 422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88" name="Line 423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89" name="Line 424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90" name="Line 425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91" name="Line 426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92" name="Line 427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93" name="Line 428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94" name="Line 429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95" name="Line 430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96" name="Line 431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97" name="Line 432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98" name="Line 433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999" name="Line 434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00" name="Line 435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01" name="Line 436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02" name="Line 437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03" name="Line 438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04" name="Line 439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05" name="Line 440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06" name="Line 441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07" name="Line 442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08" name="Line 443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09" name="Line 444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10" name="Line 445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11" name="Line 446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12" name="Line 447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13" name="Line 448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14" name="Line 449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15" name="Line 450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16" name="Line 451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17" name="Line 452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18" name="Line 453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19" name="Line 454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20" name="Line 455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21" name="Line 456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22" name="Line 457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23" name="Line 458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24" name="Line 459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25" name="Line 460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26" name="Line 461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27" name="Line 462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28" name="Line 463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29" name="Line 464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30" name="Line 465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31" name="Line 466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32" name="Line 467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33" name="Line 468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34" name="Line 469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35" name="Line 470"/>
              <p:cNvSpPr>
                <a:spLocks noChangeShapeType="1"/>
              </p:cNvSpPr>
              <p:nvPr userDrawn="1"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36" name="Line 471"/>
              <p:cNvSpPr>
                <a:spLocks noChangeShapeType="1"/>
              </p:cNvSpPr>
              <p:nvPr userDrawn="1"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37" name="Line 472"/>
              <p:cNvSpPr>
                <a:spLocks noChangeShapeType="1"/>
              </p:cNvSpPr>
              <p:nvPr userDrawn="1"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38" name="Line 473"/>
              <p:cNvSpPr>
                <a:spLocks noChangeShapeType="1"/>
              </p:cNvSpPr>
              <p:nvPr userDrawn="1"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39" name="Line 474"/>
              <p:cNvSpPr>
                <a:spLocks noChangeShapeType="1"/>
              </p:cNvSpPr>
              <p:nvPr userDrawn="1"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40" name="Line 475"/>
              <p:cNvSpPr>
                <a:spLocks noChangeShapeType="1"/>
              </p:cNvSpPr>
              <p:nvPr userDrawn="1"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41" name="Line 476"/>
              <p:cNvSpPr>
                <a:spLocks noChangeShapeType="1"/>
              </p:cNvSpPr>
              <p:nvPr userDrawn="1"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42" name="Line 477"/>
              <p:cNvSpPr>
                <a:spLocks noChangeShapeType="1"/>
              </p:cNvSpPr>
              <p:nvPr userDrawn="1"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43" name="Line 478"/>
              <p:cNvSpPr>
                <a:spLocks noChangeShapeType="1"/>
              </p:cNvSpPr>
              <p:nvPr userDrawn="1"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44" name="Line 479"/>
              <p:cNvSpPr>
                <a:spLocks noChangeShapeType="1"/>
              </p:cNvSpPr>
              <p:nvPr userDrawn="1"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45" name="Line 480"/>
              <p:cNvSpPr>
                <a:spLocks noChangeShapeType="1"/>
              </p:cNvSpPr>
              <p:nvPr userDrawn="1"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46" name="Line 481"/>
              <p:cNvSpPr>
                <a:spLocks noChangeShapeType="1"/>
              </p:cNvSpPr>
              <p:nvPr userDrawn="1"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47" name="Line 482"/>
              <p:cNvSpPr>
                <a:spLocks noChangeShapeType="1"/>
              </p:cNvSpPr>
              <p:nvPr userDrawn="1"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48" name="Line 483"/>
              <p:cNvSpPr>
                <a:spLocks noChangeShapeType="1"/>
              </p:cNvSpPr>
              <p:nvPr userDrawn="1"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49" name="Line 484"/>
              <p:cNvSpPr>
                <a:spLocks noChangeShapeType="1"/>
              </p:cNvSpPr>
              <p:nvPr userDrawn="1"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50" name="Line 485"/>
              <p:cNvSpPr>
                <a:spLocks noChangeShapeType="1"/>
              </p:cNvSpPr>
              <p:nvPr userDrawn="1"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51" name="Line 486"/>
              <p:cNvSpPr>
                <a:spLocks noChangeShapeType="1"/>
              </p:cNvSpPr>
              <p:nvPr userDrawn="1"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52" name="Line 487"/>
              <p:cNvSpPr>
                <a:spLocks noChangeShapeType="1"/>
              </p:cNvSpPr>
              <p:nvPr userDrawn="1"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53" name="Line 488"/>
              <p:cNvSpPr>
                <a:spLocks noChangeShapeType="1"/>
              </p:cNvSpPr>
              <p:nvPr userDrawn="1"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54" name="Line 489"/>
              <p:cNvSpPr>
                <a:spLocks noChangeShapeType="1"/>
              </p:cNvSpPr>
              <p:nvPr userDrawn="1"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55" name="Line 490"/>
              <p:cNvSpPr>
                <a:spLocks noChangeShapeType="1"/>
              </p:cNvSpPr>
              <p:nvPr userDrawn="1"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56" name="Line 491"/>
              <p:cNvSpPr>
                <a:spLocks noChangeShapeType="1"/>
              </p:cNvSpPr>
              <p:nvPr userDrawn="1"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57" name="Line 492"/>
              <p:cNvSpPr>
                <a:spLocks noChangeShapeType="1"/>
              </p:cNvSpPr>
              <p:nvPr userDrawn="1"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58" name="Line 493"/>
              <p:cNvSpPr>
                <a:spLocks noChangeShapeType="1"/>
              </p:cNvSpPr>
              <p:nvPr userDrawn="1"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59" name="Line 494"/>
              <p:cNvSpPr>
                <a:spLocks noChangeShapeType="1"/>
              </p:cNvSpPr>
              <p:nvPr userDrawn="1"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60" name="Line 495"/>
              <p:cNvSpPr>
                <a:spLocks noChangeShapeType="1"/>
              </p:cNvSpPr>
              <p:nvPr userDrawn="1"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61" name="Line 496"/>
              <p:cNvSpPr>
                <a:spLocks noChangeShapeType="1"/>
              </p:cNvSpPr>
              <p:nvPr userDrawn="1"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62" name="Line 497"/>
              <p:cNvSpPr>
                <a:spLocks noChangeShapeType="1"/>
              </p:cNvSpPr>
              <p:nvPr userDrawn="1"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63" name="Line 498"/>
              <p:cNvSpPr>
                <a:spLocks noChangeShapeType="1"/>
              </p:cNvSpPr>
              <p:nvPr userDrawn="1"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64" name="Line 499"/>
              <p:cNvSpPr>
                <a:spLocks noChangeShapeType="1"/>
              </p:cNvSpPr>
              <p:nvPr userDrawn="1"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65" name="Line 500"/>
              <p:cNvSpPr>
                <a:spLocks noChangeShapeType="1"/>
              </p:cNvSpPr>
              <p:nvPr userDrawn="1"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66" name="Line 501"/>
              <p:cNvSpPr>
                <a:spLocks noChangeShapeType="1"/>
              </p:cNvSpPr>
              <p:nvPr userDrawn="1"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67" name="Line 502"/>
              <p:cNvSpPr>
                <a:spLocks noChangeShapeType="1"/>
              </p:cNvSpPr>
              <p:nvPr userDrawn="1"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68" name="Line 503"/>
              <p:cNvSpPr>
                <a:spLocks noChangeShapeType="1"/>
              </p:cNvSpPr>
              <p:nvPr userDrawn="1"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69" name="Line 504"/>
              <p:cNvSpPr>
                <a:spLocks noChangeShapeType="1"/>
              </p:cNvSpPr>
              <p:nvPr userDrawn="1"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70" name="Line 505"/>
              <p:cNvSpPr>
                <a:spLocks noChangeShapeType="1"/>
              </p:cNvSpPr>
              <p:nvPr userDrawn="1"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71" name="Line 506"/>
              <p:cNvSpPr>
                <a:spLocks noChangeShapeType="1"/>
              </p:cNvSpPr>
              <p:nvPr userDrawn="1"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72" name="Line 507"/>
              <p:cNvSpPr>
                <a:spLocks noChangeShapeType="1"/>
              </p:cNvSpPr>
              <p:nvPr userDrawn="1"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73" name="Line 508"/>
              <p:cNvSpPr>
                <a:spLocks noChangeShapeType="1"/>
              </p:cNvSpPr>
              <p:nvPr userDrawn="1"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74" name="Line 509"/>
              <p:cNvSpPr>
                <a:spLocks noChangeShapeType="1"/>
              </p:cNvSpPr>
              <p:nvPr userDrawn="1"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75" name="Line 510"/>
              <p:cNvSpPr>
                <a:spLocks noChangeShapeType="1"/>
              </p:cNvSpPr>
              <p:nvPr userDrawn="1"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76" name="Line 511"/>
              <p:cNvSpPr>
                <a:spLocks noChangeShapeType="1"/>
              </p:cNvSpPr>
              <p:nvPr userDrawn="1"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77" name="Line 512"/>
              <p:cNvSpPr>
                <a:spLocks noChangeShapeType="1"/>
              </p:cNvSpPr>
              <p:nvPr userDrawn="1"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78" name="Line 513"/>
              <p:cNvSpPr>
                <a:spLocks noChangeShapeType="1"/>
              </p:cNvSpPr>
              <p:nvPr userDrawn="1"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79" name="Line 514"/>
              <p:cNvSpPr>
                <a:spLocks noChangeShapeType="1"/>
              </p:cNvSpPr>
              <p:nvPr userDrawn="1"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80" name="Line 515"/>
              <p:cNvSpPr>
                <a:spLocks noChangeShapeType="1"/>
              </p:cNvSpPr>
              <p:nvPr userDrawn="1"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81" name="Line 516"/>
              <p:cNvSpPr>
                <a:spLocks noChangeShapeType="1"/>
              </p:cNvSpPr>
              <p:nvPr userDrawn="1"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82" name="Line 517"/>
              <p:cNvSpPr>
                <a:spLocks noChangeShapeType="1"/>
              </p:cNvSpPr>
              <p:nvPr userDrawn="1"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83" name="Line 518"/>
              <p:cNvSpPr>
                <a:spLocks noChangeShapeType="1"/>
              </p:cNvSpPr>
              <p:nvPr userDrawn="1"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84" name="Line 519"/>
              <p:cNvSpPr>
                <a:spLocks noChangeShapeType="1"/>
              </p:cNvSpPr>
              <p:nvPr userDrawn="1"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85" name="Line 520"/>
              <p:cNvSpPr>
                <a:spLocks noChangeShapeType="1"/>
              </p:cNvSpPr>
              <p:nvPr userDrawn="1"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86" name="Line 521"/>
              <p:cNvSpPr>
                <a:spLocks noChangeShapeType="1"/>
              </p:cNvSpPr>
              <p:nvPr userDrawn="1"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87" name="Line 522"/>
              <p:cNvSpPr>
                <a:spLocks noChangeShapeType="1"/>
              </p:cNvSpPr>
              <p:nvPr userDrawn="1"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88" name="Line 523"/>
              <p:cNvSpPr>
                <a:spLocks noChangeShapeType="1"/>
              </p:cNvSpPr>
              <p:nvPr userDrawn="1"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89" name="Line 524"/>
              <p:cNvSpPr>
                <a:spLocks noChangeShapeType="1"/>
              </p:cNvSpPr>
              <p:nvPr userDrawn="1"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90" name="Line 525"/>
              <p:cNvSpPr>
                <a:spLocks noChangeShapeType="1"/>
              </p:cNvSpPr>
              <p:nvPr userDrawn="1"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91" name="Line 526"/>
              <p:cNvSpPr>
                <a:spLocks noChangeShapeType="1"/>
              </p:cNvSpPr>
              <p:nvPr userDrawn="1"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92" name="Line 527"/>
              <p:cNvSpPr>
                <a:spLocks noChangeShapeType="1"/>
              </p:cNvSpPr>
              <p:nvPr userDrawn="1"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93" name="Line 528"/>
              <p:cNvSpPr>
                <a:spLocks noChangeShapeType="1"/>
              </p:cNvSpPr>
              <p:nvPr userDrawn="1"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94" name="Line 529"/>
              <p:cNvSpPr>
                <a:spLocks noChangeShapeType="1"/>
              </p:cNvSpPr>
              <p:nvPr userDrawn="1"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95" name="Line 530"/>
              <p:cNvSpPr>
                <a:spLocks noChangeShapeType="1"/>
              </p:cNvSpPr>
              <p:nvPr userDrawn="1"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96" name="Line 531"/>
              <p:cNvSpPr>
                <a:spLocks noChangeShapeType="1"/>
              </p:cNvSpPr>
              <p:nvPr userDrawn="1"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97" name="Line 532"/>
              <p:cNvSpPr>
                <a:spLocks noChangeShapeType="1"/>
              </p:cNvSpPr>
              <p:nvPr userDrawn="1"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98" name="Line 533"/>
              <p:cNvSpPr>
                <a:spLocks noChangeShapeType="1"/>
              </p:cNvSpPr>
              <p:nvPr userDrawn="1"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099" name="Line 534"/>
              <p:cNvSpPr>
                <a:spLocks noChangeShapeType="1"/>
              </p:cNvSpPr>
              <p:nvPr userDrawn="1"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00" name="Line 535"/>
              <p:cNvSpPr>
                <a:spLocks noChangeShapeType="1"/>
              </p:cNvSpPr>
              <p:nvPr userDrawn="1"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01" name="Line 536"/>
              <p:cNvSpPr>
                <a:spLocks noChangeShapeType="1"/>
              </p:cNvSpPr>
              <p:nvPr userDrawn="1"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02" name="Line 537"/>
              <p:cNvSpPr>
                <a:spLocks noChangeShapeType="1"/>
              </p:cNvSpPr>
              <p:nvPr userDrawn="1"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03" name="Line 538"/>
              <p:cNvSpPr>
                <a:spLocks noChangeShapeType="1"/>
              </p:cNvSpPr>
              <p:nvPr userDrawn="1"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04" name="Line 539"/>
              <p:cNvSpPr>
                <a:spLocks noChangeShapeType="1"/>
              </p:cNvSpPr>
              <p:nvPr userDrawn="1"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05" name="Line 540"/>
              <p:cNvSpPr>
                <a:spLocks noChangeShapeType="1"/>
              </p:cNvSpPr>
              <p:nvPr userDrawn="1"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06" name="Line 541"/>
              <p:cNvSpPr>
                <a:spLocks noChangeShapeType="1"/>
              </p:cNvSpPr>
              <p:nvPr userDrawn="1"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07" name="Line 542"/>
              <p:cNvSpPr>
                <a:spLocks noChangeShapeType="1"/>
              </p:cNvSpPr>
              <p:nvPr userDrawn="1"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08" name="Line 543"/>
              <p:cNvSpPr>
                <a:spLocks noChangeShapeType="1"/>
              </p:cNvSpPr>
              <p:nvPr userDrawn="1"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09" name="Line 544"/>
              <p:cNvSpPr>
                <a:spLocks noChangeShapeType="1"/>
              </p:cNvSpPr>
              <p:nvPr userDrawn="1"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10" name="Line 545"/>
              <p:cNvSpPr>
                <a:spLocks noChangeShapeType="1"/>
              </p:cNvSpPr>
              <p:nvPr userDrawn="1"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11" name="Line 546"/>
              <p:cNvSpPr>
                <a:spLocks noChangeShapeType="1"/>
              </p:cNvSpPr>
              <p:nvPr userDrawn="1"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12" name="Line 547"/>
              <p:cNvSpPr>
                <a:spLocks noChangeShapeType="1"/>
              </p:cNvSpPr>
              <p:nvPr userDrawn="1"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13" name="Line 548"/>
              <p:cNvSpPr>
                <a:spLocks noChangeShapeType="1"/>
              </p:cNvSpPr>
              <p:nvPr userDrawn="1"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14" name="Line 549"/>
              <p:cNvSpPr>
                <a:spLocks noChangeShapeType="1"/>
              </p:cNvSpPr>
              <p:nvPr userDrawn="1"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15" name="Line 550"/>
              <p:cNvSpPr>
                <a:spLocks noChangeShapeType="1"/>
              </p:cNvSpPr>
              <p:nvPr userDrawn="1"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16" name="Line 551"/>
              <p:cNvSpPr>
                <a:spLocks noChangeShapeType="1"/>
              </p:cNvSpPr>
              <p:nvPr userDrawn="1"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17" name="Line 552"/>
              <p:cNvSpPr>
                <a:spLocks noChangeShapeType="1"/>
              </p:cNvSpPr>
              <p:nvPr userDrawn="1"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18" name="Line 553"/>
              <p:cNvSpPr>
                <a:spLocks noChangeShapeType="1"/>
              </p:cNvSpPr>
              <p:nvPr userDrawn="1"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19" name="Line 554"/>
              <p:cNvSpPr>
                <a:spLocks noChangeShapeType="1"/>
              </p:cNvSpPr>
              <p:nvPr userDrawn="1"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20" name="Line 555"/>
              <p:cNvSpPr>
                <a:spLocks noChangeShapeType="1"/>
              </p:cNvSpPr>
              <p:nvPr userDrawn="1"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21" name="Line 556"/>
              <p:cNvSpPr>
                <a:spLocks noChangeShapeType="1"/>
              </p:cNvSpPr>
              <p:nvPr userDrawn="1"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22" name="Line 557"/>
              <p:cNvSpPr>
                <a:spLocks noChangeShapeType="1"/>
              </p:cNvSpPr>
              <p:nvPr userDrawn="1"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23" name="Line 558"/>
              <p:cNvSpPr>
                <a:spLocks noChangeShapeType="1"/>
              </p:cNvSpPr>
              <p:nvPr userDrawn="1"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24" name="Line 559"/>
              <p:cNvSpPr>
                <a:spLocks noChangeShapeType="1"/>
              </p:cNvSpPr>
              <p:nvPr userDrawn="1"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25" name="Line 560"/>
              <p:cNvSpPr>
                <a:spLocks noChangeShapeType="1"/>
              </p:cNvSpPr>
              <p:nvPr userDrawn="1"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26" name="Line 561"/>
              <p:cNvSpPr>
                <a:spLocks noChangeShapeType="1"/>
              </p:cNvSpPr>
              <p:nvPr userDrawn="1"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27" name="Line 562"/>
              <p:cNvSpPr>
                <a:spLocks noChangeShapeType="1"/>
              </p:cNvSpPr>
              <p:nvPr userDrawn="1"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28" name="Line 563"/>
              <p:cNvSpPr>
                <a:spLocks noChangeShapeType="1"/>
              </p:cNvSpPr>
              <p:nvPr userDrawn="1"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29" name="Line 564"/>
              <p:cNvSpPr>
                <a:spLocks noChangeShapeType="1"/>
              </p:cNvSpPr>
              <p:nvPr userDrawn="1"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30" name="Line 565"/>
              <p:cNvSpPr>
                <a:spLocks noChangeShapeType="1"/>
              </p:cNvSpPr>
              <p:nvPr userDrawn="1"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31" name="Line 566"/>
              <p:cNvSpPr>
                <a:spLocks noChangeShapeType="1"/>
              </p:cNvSpPr>
              <p:nvPr userDrawn="1"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32" name="Line 567"/>
              <p:cNvSpPr>
                <a:spLocks noChangeShapeType="1"/>
              </p:cNvSpPr>
              <p:nvPr userDrawn="1"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33" name="Line 568"/>
              <p:cNvSpPr>
                <a:spLocks noChangeShapeType="1"/>
              </p:cNvSpPr>
              <p:nvPr userDrawn="1"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34" name="Line 569"/>
              <p:cNvSpPr>
                <a:spLocks noChangeShapeType="1"/>
              </p:cNvSpPr>
              <p:nvPr userDrawn="1"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35" name="Line 570"/>
              <p:cNvSpPr>
                <a:spLocks noChangeShapeType="1"/>
              </p:cNvSpPr>
              <p:nvPr userDrawn="1"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36" name="Line 571"/>
              <p:cNvSpPr>
                <a:spLocks noChangeShapeType="1"/>
              </p:cNvSpPr>
              <p:nvPr userDrawn="1"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37" name="Line 572"/>
              <p:cNvSpPr>
                <a:spLocks noChangeShapeType="1"/>
              </p:cNvSpPr>
              <p:nvPr userDrawn="1"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38" name="Line 573"/>
              <p:cNvSpPr>
                <a:spLocks noChangeShapeType="1"/>
              </p:cNvSpPr>
              <p:nvPr userDrawn="1"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39" name="Line 574"/>
              <p:cNvSpPr>
                <a:spLocks noChangeShapeType="1"/>
              </p:cNvSpPr>
              <p:nvPr userDrawn="1"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40" name="Line 575"/>
              <p:cNvSpPr>
                <a:spLocks noChangeShapeType="1"/>
              </p:cNvSpPr>
              <p:nvPr userDrawn="1"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41" name="Line 576"/>
              <p:cNvSpPr>
                <a:spLocks noChangeShapeType="1"/>
              </p:cNvSpPr>
              <p:nvPr userDrawn="1"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42" name="Line 577"/>
              <p:cNvSpPr>
                <a:spLocks noChangeShapeType="1"/>
              </p:cNvSpPr>
              <p:nvPr userDrawn="1"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43" name="Line 578"/>
              <p:cNvSpPr>
                <a:spLocks noChangeShapeType="1"/>
              </p:cNvSpPr>
              <p:nvPr userDrawn="1"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44" name="Line 579"/>
              <p:cNvSpPr>
                <a:spLocks noChangeShapeType="1"/>
              </p:cNvSpPr>
              <p:nvPr userDrawn="1"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45" name="Line 580"/>
              <p:cNvSpPr>
                <a:spLocks noChangeShapeType="1"/>
              </p:cNvSpPr>
              <p:nvPr userDrawn="1"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46" name="Line 581"/>
              <p:cNvSpPr>
                <a:spLocks noChangeShapeType="1"/>
              </p:cNvSpPr>
              <p:nvPr userDrawn="1"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47" name="Line 582"/>
              <p:cNvSpPr>
                <a:spLocks noChangeShapeType="1"/>
              </p:cNvSpPr>
              <p:nvPr userDrawn="1"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48" name="Line 583"/>
              <p:cNvSpPr>
                <a:spLocks noChangeShapeType="1"/>
              </p:cNvSpPr>
              <p:nvPr userDrawn="1"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49" name="Line 584"/>
              <p:cNvSpPr>
                <a:spLocks noChangeShapeType="1"/>
              </p:cNvSpPr>
              <p:nvPr userDrawn="1"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50" name="Line 585"/>
              <p:cNvSpPr>
                <a:spLocks noChangeShapeType="1"/>
              </p:cNvSpPr>
              <p:nvPr userDrawn="1"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51" name="Line 586"/>
              <p:cNvSpPr>
                <a:spLocks noChangeShapeType="1"/>
              </p:cNvSpPr>
              <p:nvPr userDrawn="1"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52" name="Line 587"/>
              <p:cNvSpPr>
                <a:spLocks noChangeShapeType="1"/>
              </p:cNvSpPr>
              <p:nvPr userDrawn="1"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53" name="Line 588"/>
              <p:cNvSpPr>
                <a:spLocks noChangeShapeType="1"/>
              </p:cNvSpPr>
              <p:nvPr userDrawn="1"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54" name="Line 589"/>
              <p:cNvSpPr>
                <a:spLocks noChangeShapeType="1"/>
              </p:cNvSpPr>
              <p:nvPr userDrawn="1"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55" name="Line 590"/>
              <p:cNvSpPr>
                <a:spLocks noChangeShapeType="1"/>
              </p:cNvSpPr>
              <p:nvPr userDrawn="1"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56" name="Line 591"/>
              <p:cNvSpPr>
                <a:spLocks noChangeShapeType="1"/>
              </p:cNvSpPr>
              <p:nvPr userDrawn="1"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57" name="Line 592"/>
              <p:cNvSpPr>
                <a:spLocks noChangeShapeType="1"/>
              </p:cNvSpPr>
              <p:nvPr userDrawn="1"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58" name="Line 593"/>
              <p:cNvSpPr>
                <a:spLocks noChangeShapeType="1"/>
              </p:cNvSpPr>
              <p:nvPr userDrawn="1"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59" name="Line 594"/>
              <p:cNvSpPr>
                <a:spLocks noChangeShapeType="1"/>
              </p:cNvSpPr>
              <p:nvPr userDrawn="1"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60" name="Line 595"/>
              <p:cNvSpPr>
                <a:spLocks noChangeShapeType="1"/>
              </p:cNvSpPr>
              <p:nvPr userDrawn="1"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61" name="Line 596"/>
              <p:cNvSpPr>
                <a:spLocks noChangeShapeType="1"/>
              </p:cNvSpPr>
              <p:nvPr userDrawn="1"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62" name="Line 597"/>
              <p:cNvSpPr>
                <a:spLocks noChangeShapeType="1"/>
              </p:cNvSpPr>
              <p:nvPr userDrawn="1"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63" name="Line 598"/>
              <p:cNvSpPr>
                <a:spLocks noChangeShapeType="1"/>
              </p:cNvSpPr>
              <p:nvPr userDrawn="1"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64" name="Line 599"/>
              <p:cNvSpPr>
                <a:spLocks noChangeShapeType="1"/>
              </p:cNvSpPr>
              <p:nvPr userDrawn="1"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65" name="Line 600"/>
              <p:cNvSpPr>
                <a:spLocks noChangeShapeType="1"/>
              </p:cNvSpPr>
              <p:nvPr userDrawn="1"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66" name="Line 601"/>
              <p:cNvSpPr>
                <a:spLocks noChangeShapeType="1"/>
              </p:cNvSpPr>
              <p:nvPr userDrawn="1"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67" name="Line 602"/>
              <p:cNvSpPr>
                <a:spLocks noChangeShapeType="1"/>
              </p:cNvSpPr>
              <p:nvPr userDrawn="1"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68" name="Line 603"/>
              <p:cNvSpPr>
                <a:spLocks noChangeShapeType="1"/>
              </p:cNvSpPr>
              <p:nvPr userDrawn="1"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69" name="Line 604"/>
              <p:cNvSpPr>
                <a:spLocks noChangeShapeType="1"/>
              </p:cNvSpPr>
              <p:nvPr userDrawn="1"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70" name="Line 605"/>
              <p:cNvSpPr>
                <a:spLocks noChangeShapeType="1"/>
              </p:cNvSpPr>
              <p:nvPr userDrawn="1"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  <p:sp>
            <p:nvSpPr>
              <p:cNvPr id="1171" name="Line 606"/>
              <p:cNvSpPr>
                <a:spLocks noChangeShapeType="1"/>
              </p:cNvSpPr>
              <p:nvPr userDrawn="1"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 dirty="0"/>
              </a:p>
            </p:txBody>
          </p:sp>
        </p:grpSp>
        <p:sp>
          <p:nvSpPr>
            <p:cNvPr id="804" name="Line 608"/>
            <p:cNvSpPr>
              <a:spLocks noChangeShapeType="1"/>
            </p:cNvSpPr>
            <p:nvPr userDrawn="1"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05" name="Line 609"/>
            <p:cNvSpPr>
              <a:spLocks noChangeShapeType="1"/>
            </p:cNvSpPr>
            <p:nvPr userDrawn="1"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06" name="Line 610"/>
            <p:cNvSpPr>
              <a:spLocks noChangeShapeType="1"/>
            </p:cNvSpPr>
            <p:nvPr userDrawn="1"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07" name="Line 611"/>
            <p:cNvSpPr>
              <a:spLocks noChangeShapeType="1"/>
            </p:cNvSpPr>
            <p:nvPr userDrawn="1"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08" name="Line 612"/>
            <p:cNvSpPr>
              <a:spLocks noChangeShapeType="1"/>
            </p:cNvSpPr>
            <p:nvPr userDrawn="1"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09" name="Line 613"/>
            <p:cNvSpPr>
              <a:spLocks noChangeShapeType="1"/>
            </p:cNvSpPr>
            <p:nvPr userDrawn="1"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0" name="Line 614"/>
            <p:cNvSpPr>
              <a:spLocks noChangeShapeType="1"/>
            </p:cNvSpPr>
            <p:nvPr userDrawn="1"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1" name="Line 615"/>
            <p:cNvSpPr>
              <a:spLocks noChangeShapeType="1"/>
            </p:cNvSpPr>
            <p:nvPr userDrawn="1"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2" name="Line 616"/>
            <p:cNvSpPr>
              <a:spLocks noChangeShapeType="1"/>
            </p:cNvSpPr>
            <p:nvPr userDrawn="1"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3" name="Line 617"/>
            <p:cNvSpPr>
              <a:spLocks noChangeShapeType="1"/>
            </p:cNvSpPr>
            <p:nvPr userDrawn="1"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4" name="Line 618"/>
            <p:cNvSpPr>
              <a:spLocks noChangeShapeType="1"/>
            </p:cNvSpPr>
            <p:nvPr userDrawn="1"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5" name="Line 619"/>
            <p:cNvSpPr>
              <a:spLocks noChangeShapeType="1"/>
            </p:cNvSpPr>
            <p:nvPr userDrawn="1"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6" name="Line 620"/>
            <p:cNvSpPr>
              <a:spLocks noChangeShapeType="1"/>
            </p:cNvSpPr>
            <p:nvPr userDrawn="1"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7" name="Line 621"/>
            <p:cNvSpPr>
              <a:spLocks noChangeShapeType="1"/>
            </p:cNvSpPr>
            <p:nvPr userDrawn="1"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8" name="Line 622"/>
            <p:cNvSpPr>
              <a:spLocks noChangeShapeType="1"/>
            </p:cNvSpPr>
            <p:nvPr userDrawn="1"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19" name="Line 623"/>
            <p:cNvSpPr>
              <a:spLocks noChangeShapeType="1"/>
            </p:cNvSpPr>
            <p:nvPr userDrawn="1"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0" name="Line 624"/>
            <p:cNvSpPr>
              <a:spLocks noChangeShapeType="1"/>
            </p:cNvSpPr>
            <p:nvPr userDrawn="1"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1" name="Line 625"/>
            <p:cNvSpPr>
              <a:spLocks noChangeShapeType="1"/>
            </p:cNvSpPr>
            <p:nvPr userDrawn="1"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2" name="Line 626"/>
            <p:cNvSpPr>
              <a:spLocks noChangeShapeType="1"/>
            </p:cNvSpPr>
            <p:nvPr userDrawn="1"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3" name="Line 627"/>
            <p:cNvSpPr>
              <a:spLocks noChangeShapeType="1"/>
            </p:cNvSpPr>
            <p:nvPr userDrawn="1"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4" name="Line 628"/>
            <p:cNvSpPr>
              <a:spLocks noChangeShapeType="1"/>
            </p:cNvSpPr>
            <p:nvPr userDrawn="1"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5" name="Line 629"/>
            <p:cNvSpPr>
              <a:spLocks noChangeShapeType="1"/>
            </p:cNvSpPr>
            <p:nvPr userDrawn="1"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6" name="Line 630"/>
            <p:cNvSpPr>
              <a:spLocks noChangeShapeType="1"/>
            </p:cNvSpPr>
            <p:nvPr userDrawn="1"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7" name="Line 631"/>
            <p:cNvSpPr>
              <a:spLocks noChangeShapeType="1"/>
            </p:cNvSpPr>
            <p:nvPr userDrawn="1"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8" name="Line 632"/>
            <p:cNvSpPr>
              <a:spLocks noChangeShapeType="1"/>
            </p:cNvSpPr>
            <p:nvPr userDrawn="1"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29" name="Line 633"/>
            <p:cNvSpPr>
              <a:spLocks noChangeShapeType="1"/>
            </p:cNvSpPr>
            <p:nvPr userDrawn="1"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0" name="Line 634"/>
            <p:cNvSpPr>
              <a:spLocks noChangeShapeType="1"/>
            </p:cNvSpPr>
            <p:nvPr userDrawn="1"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1" name="Line 635"/>
            <p:cNvSpPr>
              <a:spLocks noChangeShapeType="1"/>
            </p:cNvSpPr>
            <p:nvPr userDrawn="1"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2" name="Line 636"/>
            <p:cNvSpPr>
              <a:spLocks noChangeShapeType="1"/>
            </p:cNvSpPr>
            <p:nvPr userDrawn="1"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3" name="Line 637"/>
            <p:cNvSpPr>
              <a:spLocks noChangeShapeType="1"/>
            </p:cNvSpPr>
            <p:nvPr userDrawn="1"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4" name="Line 638"/>
            <p:cNvSpPr>
              <a:spLocks noChangeShapeType="1"/>
            </p:cNvSpPr>
            <p:nvPr userDrawn="1"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5" name="Line 639"/>
            <p:cNvSpPr>
              <a:spLocks noChangeShapeType="1"/>
            </p:cNvSpPr>
            <p:nvPr userDrawn="1"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6" name="Line 640"/>
            <p:cNvSpPr>
              <a:spLocks noChangeShapeType="1"/>
            </p:cNvSpPr>
            <p:nvPr userDrawn="1"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7" name="Line 641"/>
            <p:cNvSpPr>
              <a:spLocks noChangeShapeType="1"/>
            </p:cNvSpPr>
            <p:nvPr userDrawn="1"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8" name="Line 642"/>
            <p:cNvSpPr>
              <a:spLocks noChangeShapeType="1"/>
            </p:cNvSpPr>
            <p:nvPr userDrawn="1"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39" name="Line 643"/>
            <p:cNvSpPr>
              <a:spLocks noChangeShapeType="1"/>
            </p:cNvSpPr>
            <p:nvPr userDrawn="1"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0" name="Line 644"/>
            <p:cNvSpPr>
              <a:spLocks noChangeShapeType="1"/>
            </p:cNvSpPr>
            <p:nvPr userDrawn="1"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1" name="Line 645"/>
            <p:cNvSpPr>
              <a:spLocks noChangeShapeType="1"/>
            </p:cNvSpPr>
            <p:nvPr userDrawn="1"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2" name="Line 646"/>
            <p:cNvSpPr>
              <a:spLocks noChangeShapeType="1"/>
            </p:cNvSpPr>
            <p:nvPr userDrawn="1"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3" name="Line 647"/>
            <p:cNvSpPr>
              <a:spLocks noChangeShapeType="1"/>
            </p:cNvSpPr>
            <p:nvPr userDrawn="1"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4" name="Line 648"/>
            <p:cNvSpPr>
              <a:spLocks noChangeShapeType="1"/>
            </p:cNvSpPr>
            <p:nvPr userDrawn="1"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5" name="Line 649"/>
            <p:cNvSpPr>
              <a:spLocks noChangeShapeType="1"/>
            </p:cNvSpPr>
            <p:nvPr userDrawn="1"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6" name="Line 650"/>
            <p:cNvSpPr>
              <a:spLocks noChangeShapeType="1"/>
            </p:cNvSpPr>
            <p:nvPr userDrawn="1"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7" name="Line 651"/>
            <p:cNvSpPr>
              <a:spLocks noChangeShapeType="1"/>
            </p:cNvSpPr>
            <p:nvPr userDrawn="1"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8" name="Line 652"/>
            <p:cNvSpPr>
              <a:spLocks noChangeShapeType="1"/>
            </p:cNvSpPr>
            <p:nvPr userDrawn="1"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49" name="Line 653"/>
            <p:cNvSpPr>
              <a:spLocks noChangeShapeType="1"/>
            </p:cNvSpPr>
            <p:nvPr userDrawn="1"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0" name="Line 654"/>
            <p:cNvSpPr>
              <a:spLocks noChangeShapeType="1"/>
            </p:cNvSpPr>
            <p:nvPr userDrawn="1"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1" name="Line 655"/>
            <p:cNvSpPr>
              <a:spLocks noChangeShapeType="1"/>
            </p:cNvSpPr>
            <p:nvPr userDrawn="1"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2" name="Line 656"/>
            <p:cNvSpPr>
              <a:spLocks noChangeShapeType="1"/>
            </p:cNvSpPr>
            <p:nvPr userDrawn="1"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3" name="Line 657"/>
            <p:cNvSpPr>
              <a:spLocks noChangeShapeType="1"/>
            </p:cNvSpPr>
            <p:nvPr userDrawn="1"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4" name="Line 658"/>
            <p:cNvSpPr>
              <a:spLocks noChangeShapeType="1"/>
            </p:cNvSpPr>
            <p:nvPr userDrawn="1"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5" name="Line 659"/>
            <p:cNvSpPr>
              <a:spLocks noChangeShapeType="1"/>
            </p:cNvSpPr>
            <p:nvPr userDrawn="1"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6" name="Line 660"/>
            <p:cNvSpPr>
              <a:spLocks noChangeShapeType="1"/>
            </p:cNvSpPr>
            <p:nvPr userDrawn="1"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7" name="Line 661"/>
            <p:cNvSpPr>
              <a:spLocks noChangeShapeType="1"/>
            </p:cNvSpPr>
            <p:nvPr userDrawn="1"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8" name="Line 662"/>
            <p:cNvSpPr>
              <a:spLocks noChangeShapeType="1"/>
            </p:cNvSpPr>
            <p:nvPr userDrawn="1"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59" name="Line 663"/>
            <p:cNvSpPr>
              <a:spLocks noChangeShapeType="1"/>
            </p:cNvSpPr>
            <p:nvPr userDrawn="1"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0" name="Line 664"/>
            <p:cNvSpPr>
              <a:spLocks noChangeShapeType="1"/>
            </p:cNvSpPr>
            <p:nvPr userDrawn="1"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1" name="Line 665"/>
            <p:cNvSpPr>
              <a:spLocks noChangeShapeType="1"/>
            </p:cNvSpPr>
            <p:nvPr userDrawn="1"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2" name="Line 666"/>
            <p:cNvSpPr>
              <a:spLocks noChangeShapeType="1"/>
            </p:cNvSpPr>
            <p:nvPr userDrawn="1"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3" name="Line 667"/>
            <p:cNvSpPr>
              <a:spLocks noChangeShapeType="1"/>
            </p:cNvSpPr>
            <p:nvPr userDrawn="1"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4" name="Line 668"/>
            <p:cNvSpPr>
              <a:spLocks noChangeShapeType="1"/>
            </p:cNvSpPr>
            <p:nvPr userDrawn="1"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5" name="Line 669"/>
            <p:cNvSpPr>
              <a:spLocks noChangeShapeType="1"/>
            </p:cNvSpPr>
            <p:nvPr userDrawn="1"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6" name="Line 670"/>
            <p:cNvSpPr>
              <a:spLocks noChangeShapeType="1"/>
            </p:cNvSpPr>
            <p:nvPr userDrawn="1"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7" name="Line 671"/>
            <p:cNvSpPr>
              <a:spLocks noChangeShapeType="1"/>
            </p:cNvSpPr>
            <p:nvPr userDrawn="1"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8" name="Line 672"/>
            <p:cNvSpPr>
              <a:spLocks noChangeShapeType="1"/>
            </p:cNvSpPr>
            <p:nvPr userDrawn="1"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69" name="Line 673"/>
            <p:cNvSpPr>
              <a:spLocks noChangeShapeType="1"/>
            </p:cNvSpPr>
            <p:nvPr userDrawn="1"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0" name="Line 674"/>
            <p:cNvSpPr>
              <a:spLocks noChangeShapeType="1"/>
            </p:cNvSpPr>
            <p:nvPr userDrawn="1"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1" name="Line 675"/>
            <p:cNvSpPr>
              <a:spLocks noChangeShapeType="1"/>
            </p:cNvSpPr>
            <p:nvPr userDrawn="1"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2" name="Line 676"/>
            <p:cNvSpPr>
              <a:spLocks noChangeShapeType="1"/>
            </p:cNvSpPr>
            <p:nvPr userDrawn="1"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3" name="Line 677"/>
            <p:cNvSpPr>
              <a:spLocks noChangeShapeType="1"/>
            </p:cNvSpPr>
            <p:nvPr userDrawn="1"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4" name="Line 678"/>
            <p:cNvSpPr>
              <a:spLocks noChangeShapeType="1"/>
            </p:cNvSpPr>
            <p:nvPr userDrawn="1"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5" name="Line 679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6" name="Line 680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7" name="Line 681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8" name="Line 682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79" name="Line 683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0" name="Line 684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1" name="Line 685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2" name="Line 686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3" name="Line 687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4" name="Line 688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5" name="Line 689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6" name="Line 690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7" name="Line 691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8" name="Line 692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89" name="Line 693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0" name="Line 694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1" name="Line 695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2" name="Line 696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3" name="Line 697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4" name="Line 698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5" name="Line 699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6" name="Line 700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7" name="Line 701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8" name="Line 702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899" name="Line 703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0" name="Line 704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1" name="Line 705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2" name="Line 706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3" name="Line 707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4" name="Line 708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5" name="Line 709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6" name="Line 710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7" name="Line 711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8" name="Line 712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09" name="Line 713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0" name="Line 714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1" name="Line 715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2" name="Line 716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3" name="Line 717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4" name="Line 718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5" name="Line 719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6" name="Line 720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7" name="Line 721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8" name="Line 722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19" name="Line 723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0" name="Line 724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1" name="Line 725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2" name="Line 726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3" name="Line 727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4" name="Line 728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5" name="Line 729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6" name="Line 730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7" name="Line 731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8" name="Line 732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29" name="Line 733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0" name="Line 734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1" name="Line 735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2" name="Line 736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3" name="Line 737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4" name="Line 738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5" name="Line 739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6" name="Line 740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7" name="Line 741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8" name="Line 742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39" name="Line 743"/>
            <p:cNvSpPr>
              <a:spLocks noChangeShapeType="1"/>
            </p:cNvSpPr>
            <p:nvPr userDrawn="1"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0" name="Line 744"/>
            <p:cNvSpPr>
              <a:spLocks noChangeShapeType="1"/>
            </p:cNvSpPr>
            <p:nvPr userDrawn="1"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1" name="Line 745"/>
            <p:cNvSpPr>
              <a:spLocks noChangeShapeType="1"/>
            </p:cNvSpPr>
            <p:nvPr userDrawn="1"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2" name="Line 746"/>
            <p:cNvSpPr>
              <a:spLocks noChangeShapeType="1"/>
            </p:cNvSpPr>
            <p:nvPr userDrawn="1"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3" name="Line 747"/>
            <p:cNvSpPr>
              <a:spLocks noChangeShapeType="1"/>
            </p:cNvSpPr>
            <p:nvPr userDrawn="1"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4" name="Line 748"/>
            <p:cNvSpPr>
              <a:spLocks noChangeShapeType="1"/>
            </p:cNvSpPr>
            <p:nvPr userDrawn="1"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5" name="Line 749"/>
            <p:cNvSpPr>
              <a:spLocks noChangeShapeType="1"/>
            </p:cNvSpPr>
            <p:nvPr userDrawn="1"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6" name="Line 750"/>
            <p:cNvSpPr>
              <a:spLocks noChangeShapeType="1"/>
            </p:cNvSpPr>
            <p:nvPr userDrawn="1"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7" name="Line 751"/>
            <p:cNvSpPr>
              <a:spLocks noChangeShapeType="1"/>
            </p:cNvSpPr>
            <p:nvPr userDrawn="1"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8" name="Line 752"/>
            <p:cNvSpPr>
              <a:spLocks noChangeShapeType="1"/>
            </p:cNvSpPr>
            <p:nvPr userDrawn="1"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49" name="Line 753"/>
            <p:cNvSpPr>
              <a:spLocks noChangeShapeType="1"/>
            </p:cNvSpPr>
            <p:nvPr userDrawn="1"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0" name="Line 754"/>
            <p:cNvSpPr>
              <a:spLocks noChangeShapeType="1"/>
            </p:cNvSpPr>
            <p:nvPr userDrawn="1"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1" name="Line 755"/>
            <p:cNvSpPr>
              <a:spLocks noChangeShapeType="1"/>
            </p:cNvSpPr>
            <p:nvPr userDrawn="1"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2" name="Line 756"/>
            <p:cNvSpPr>
              <a:spLocks noChangeShapeType="1"/>
            </p:cNvSpPr>
            <p:nvPr userDrawn="1"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3" name="Line 757"/>
            <p:cNvSpPr>
              <a:spLocks noChangeShapeType="1"/>
            </p:cNvSpPr>
            <p:nvPr userDrawn="1"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4" name="Line 758"/>
            <p:cNvSpPr>
              <a:spLocks noChangeShapeType="1"/>
            </p:cNvSpPr>
            <p:nvPr userDrawn="1"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5" name="Line 759"/>
            <p:cNvSpPr>
              <a:spLocks noChangeShapeType="1"/>
            </p:cNvSpPr>
            <p:nvPr userDrawn="1"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6" name="Line 760"/>
            <p:cNvSpPr>
              <a:spLocks noChangeShapeType="1"/>
            </p:cNvSpPr>
            <p:nvPr userDrawn="1"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7" name="Line 761"/>
            <p:cNvSpPr>
              <a:spLocks noChangeShapeType="1"/>
            </p:cNvSpPr>
            <p:nvPr userDrawn="1"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8" name="Line 762"/>
            <p:cNvSpPr>
              <a:spLocks noChangeShapeType="1"/>
            </p:cNvSpPr>
            <p:nvPr userDrawn="1"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59" name="Line 763"/>
            <p:cNvSpPr>
              <a:spLocks noChangeShapeType="1"/>
            </p:cNvSpPr>
            <p:nvPr userDrawn="1"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0" name="Line 764"/>
            <p:cNvSpPr>
              <a:spLocks noChangeShapeType="1"/>
            </p:cNvSpPr>
            <p:nvPr userDrawn="1"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1" name="Line 765"/>
            <p:cNvSpPr>
              <a:spLocks noChangeShapeType="1"/>
            </p:cNvSpPr>
            <p:nvPr userDrawn="1"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2" name="Line 766"/>
            <p:cNvSpPr>
              <a:spLocks noChangeShapeType="1"/>
            </p:cNvSpPr>
            <p:nvPr userDrawn="1"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3" name="Line 767"/>
            <p:cNvSpPr>
              <a:spLocks noChangeShapeType="1"/>
            </p:cNvSpPr>
            <p:nvPr userDrawn="1"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4" name="Line 768"/>
            <p:cNvSpPr>
              <a:spLocks noChangeShapeType="1"/>
            </p:cNvSpPr>
            <p:nvPr userDrawn="1"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5" name="Line 769"/>
            <p:cNvSpPr>
              <a:spLocks noChangeShapeType="1"/>
            </p:cNvSpPr>
            <p:nvPr userDrawn="1"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6" name="Line 770"/>
            <p:cNvSpPr>
              <a:spLocks noChangeShapeType="1"/>
            </p:cNvSpPr>
            <p:nvPr userDrawn="1"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7" name="Line 771"/>
            <p:cNvSpPr>
              <a:spLocks noChangeShapeType="1"/>
            </p:cNvSpPr>
            <p:nvPr userDrawn="1"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8" name="Line 772"/>
            <p:cNvSpPr>
              <a:spLocks noChangeShapeType="1"/>
            </p:cNvSpPr>
            <p:nvPr userDrawn="1"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69" name="Line 773"/>
            <p:cNvSpPr>
              <a:spLocks noChangeShapeType="1"/>
            </p:cNvSpPr>
            <p:nvPr userDrawn="1"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70" name="Line 774"/>
            <p:cNvSpPr>
              <a:spLocks noChangeShapeType="1"/>
            </p:cNvSpPr>
            <p:nvPr userDrawn="1"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  <p:sp>
          <p:nvSpPr>
            <p:cNvPr id="971" name="Line 775"/>
            <p:cNvSpPr>
              <a:spLocks noChangeShapeType="1"/>
            </p:cNvSpPr>
            <p:nvPr userDrawn="1"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dirty="0"/>
            </a:p>
          </p:txBody>
        </p:sp>
      </p:grpSp>
      <p:pic>
        <p:nvPicPr>
          <p:cNvPr id="1572" name="Picture 157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4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Option 1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reeform 69"/>
          <p:cNvSpPr>
            <a:spLocks/>
          </p:cNvSpPr>
          <p:nvPr/>
        </p:nvSpPr>
        <p:spPr bwMode="ltGray">
          <a:xfrm>
            <a:off x="7296827" y="1573214"/>
            <a:ext cx="4153259" cy="4138039"/>
          </a:xfrm>
          <a:custGeom>
            <a:avLst/>
            <a:gdLst>
              <a:gd name="T0" fmla="*/ 0 w 771"/>
              <a:gd name="T1" fmla="*/ 15 h 768"/>
              <a:gd name="T2" fmla="*/ 3 w 771"/>
              <a:gd name="T3" fmla="*/ 39 h 768"/>
              <a:gd name="T4" fmla="*/ 44 w 771"/>
              <a:gd name="T5" fmla="*/ 178 h 768"/>
              <a:gd name="T6" fmla="*/ 59 w 771"/>
              <a:gd name="T7" fmla="*/ 215 h 768"/>
              <a:gd name="T8" fmla="*/ 48 w 771"/>
              <a:gd name="T9" fmla="*/ 135 h 768"/>
              <a:gd name="T10" fmla="*/ 30 w 771"/>
              <a:gd name="T11" fmla="*/ 50 h 768"/>
              <a:gd name="T12" fmla="*/ 154 w 771"/>
              <a:gd name="T13" fmla="*/ 171 h 768"/>
              <a:gd name="T14" fmla="*/ 371 w 771"/>
              <a:gd name="T15" fmla="*/ 380 h 768"/>
              <a:gd name="T16" fmla="*/ 68 w 771"/>
              <a:gd name="T17" fmla="*/ 693 h 768"/>
              <a:gd name="T18" fmla="*/ 77 w 771"/>
              <a:gd name="T19" fmla="*/ 596 h 768"/>
              <a:gd name="T20" fmla="*/ 71 w 771"/>
              <a:gd name="T21" fmla="*/ 539 h 768"/>
              <a:gd name="T22" fmla="*/ 48 w 771"/>
              <a:gd name="T23" fmla="*/ 585 h 768"/>
              <a:gd name="T24" fmla="*/ 14 w 771"/>
              <a:gd name="T25" fmla="*/ 711 h 768"/>
              <a:gd name="T26" fmla="*/ 7 w 771"/>
              <a:gd name="T27" fmla="*/ 732 h 768"/>
              <a:gd name="T28" fmla="*/ 15 w 771"/>
              <a:gd name="T29" fmla="*/ 766 h 768"/>
              <a:gd name="T30" fmla="*/ 36 w 771"/>
              <a:gd name="T31" fmla="*/ 767 h 768"/>
              <a:gd name="T32" fmla="*/ 73 w 771"/>
              <a:gd name="T33" fmla="*/ 757 h 768"/>
              <a:gd name="T34" fmla="*/ 193 w 771"/>
              <a:gd name="T35" fmla="*/ 733 h 768"/>
              <a:gd name="T36" fmla="*/ 246 w 771"/>
              <a:gd name="T37" fmla="*/ 712 h 768"/>
              <a:gd name="T38" fmla="*/ 177 w 771"/>
              <a:gd name="T39" fmla="*/ 721 h 768"/>
              <a:gd name="T40" fmla="*/ 73 w 771"/>
              <a:gd name="T41" fmla="*/ 734 h 768"/>
              <a:gd name="T42" fmla="*/ 178 w 771"/>
              <a:gd name="T43" fmla="*/ 621 h 768"/>
              <a:gd name="T44" fmla="*/ 392 w 771"/>
              <a:gd name="T45" fmla="*/ 400 h 768"/>
              <a:gd name="T46" fmla="*/ 630 w 771"/>
              <a:gd name="T47" fmla="*/ 630 h 768"/>
              <a:gd name="T48" fmla="*/ 725 w 771"/>
              <a:gd name="T49" fmla="*/ 727 h 768"/>
              <a:gd name="T50" fmla="*/ 572 w 771"/>
              <a:gd name="T51" fmla="*/ 701 h 768"/>
              <a:gd name="T52" fmla="*/ 539 w 771"/>
              <a:gd name="T53" fmla="*/ 716 h 768"/>
              <a:gd name="T54" fmla="*/ 599 w 771"/>
              <a:gd name="T55" fmla="*/ 736 h 768"/>
              <a:gd name="T56" fmla="*/ 730 w 771"/>
              <a:gd name="T57" fmla="*/ 758 h 768"/>
              <a:gd name="T58" fmla="*/ 753 w 771"/>
              <a:gd name="T59" fmla="*/ 756 h 768"/>
              <a:gd name="T60" fmla="*/ 764 w 771"/>
              <a:gd name="T61" fmla="*/ 725 h 768"/>
              <a:gd name="T62" fmla="*/ 732 w 771"/>
              <a:gd name="T63" fmla="*/ 590 h 768"/>
              <a:gd name="T64" fmla="*/ 716 w 771"/>
              <a:gd name="T65" fmla="*/ 555 h 768"/>
              <a:gd name="T66" fmla="*/ 728 w 771"/>
              <a:gd name="T67" fmla="*/ 631 h 768"/>
              <a:gd name="T68" fmla="*/ 739 w 771"/>
              <a:gd name="T69" fmla="*/ 720 h 768"/>
              <a:gd name="T70" fmla="*/ 534 w 771"/>
              <a:gd name="T71" fmla="*/ 509 h 768"/>
              <a:gd name="T72" fmla="*/ 499 w 771"/>
              <a:gd name="T73" fmla="*/ 285 h 768"/>
              <a:gd name="T74" fmla="*/ 736 w 771"/>
              <a:gd name="T75" fmla="*/ 40 h 768"/>
              <a:gd name="T76" fmla="*/ 709 w 771"/>
              <a:gd name="T77" fmla="*/ 177 h 768"/>
              <a:gd name="T78" fmla="*/ 719 w 771"/>
              <a:gd name="T79" fmla="*/ 231 h 768"/>
              <a:gd name="T80" fmla="*/ 739 w 771"/>
              <a:gd name="T81" fmla="*/ 185 h 768"/>
              <a:gd name="T82" fmla="*/ 763 w 771"/>
              <a:gd name="T83" fmla="*/ 60 h 768"/>
              <a:gd name="T84" fmla="*/ 768 w 771"/>
              <a:gd name="T85" fmla="*/ 41 h 768"/>
              <a:gd name="T86" fmla="*/ 770 w 771"/>
              <a:gd name="T87" fmla="*/ 15 h 768"/>
              <a:gd name="T88" fmla="*/ 755 w 771"/>
              <a:gd name="T89" fmla="*/ 4 h 768"/>
              <a:gd name="T90" fmla="*/ 735 w 771"/>
              <a:gd name="T91" fmla="*/ 6 h 768"/>
              <a:gd name="T92" fmla="*/ 634 w 771"/>
              <a:gd name="T93" fmla="*/ 39 h 768"/>
              <a:gd name="T94" fmla="*/ 542 w 771"/>
              <a:gd name="T95" fmla="*/ 77 h 768"/>
              <a:gd name="T96" fmla="*/ 594 w 771"/>
              <a:gd name="T97" fmla="*/ 66 h 768"/>
              <a:gd name="T98" fmla="*/ 689 w 771"/>
              <a:gd name="T99" fmla="*/ 42 h 768"/>
              <a:gd name="T100" fmla="*/ 636 w 771"/>
              <a:gd name="T101" fmla="*/ 126 h 768"/>
              <a:gd name="T102" fmla="*/ 467 w 771"/>
              <a:gd name="T103" fmla="*/ 286 h 768"/>
              <a:gd name="T104" fmla="*/ 115 w 771"/>
              <a:gd name="T105" fmla="*/ 91 h 768"/>
              <a:gd name="T106" fmla="*/ 172 w 771"/>
              <a:gd name="T107" fmla="*/ 77 h 768"/>
              <a:gd name="T108" fmla="*/ 223 w 771"/>
              <a:gd name="T109" fmla="*/ 78 h 768"/>
              <a:gd name="T110" fmla="*/ 184 w 771"/>
              <a:gd name="T111" fmla="*/ 48 h 768"/>
              <a:gd name="T112" fmla="*/ 40 w 771"/>
              <a:gd name="T113" fmla="*/ 4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1" h="768">
                <a:moveTo>
                  <a:pt x="18" y="0"/>
                </a:moveTo>
                <a:cubicBezTo>
                  <a:pt x="17" y="0"/>
                  <a:pt x="16" y="0"/>
                  <a:pt x="14" y="1"/>
                </a:cubicBezTo>
                <a:cubicBezTo>
                  <a:pt x="12" y="1"/>
                  <a:pt x="9" y="2"/>
                  <a:pt x="7" y="4"/>
                </a:cubicBezTo>
                <a:cubicBezTo>
                  <a:pt x="5" y="6"/>
                  <a:pt x="3" y="8"/>
                  <a:pt x="1" y="11"/>
                </a:cubicBezTo>
                <a:cubicBezTo>
                  <a:pt x="1" y="13"/>
                  <a:pt x="1" y="14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3"/>
                  <a:pt x="1" y="27"/>
                  <a:pt x="1" y="30"/>
                </a:cubicBezTo>
                <a:cubicBezTo>
                  <a:pt x="1" y="31"/>
                  <a:pt x="2" y="33"/>
                  <a:pt x="2" y="35"/>
                </a:cubicBezTo>
                <a:cubicBezTo>
                  <a:pt x="2" y="36"/>
                  <a:pt x="2" y="37"/>
                  <a:pt x="3" y="39"/>
                </a:cubicBezTo>
                <a:cubicBezTo>
                  <a:pt x="5" y="48"/>
                  <a:pt x="9" y="58"/>
                  <a:pt x="13" y="67"/>
                </a:cubicBezTo>
                <a:cubicBezTo>
                  <a:pt x="16" y="76"/>
                  <a:pt x="18" y="85"/>
                  <a:pt x="20" y="95"/>
                </a:cubicBezTo>
                <a:cubicBezTo>
                  <a:pt x="22" y="104"/>
                  <a:pt x="26" y="113"/>
                  <a:pt x="29" y="122"/>
                </a:cubicBezTo>
                <a:cubicBezTo>
                  <a:pt x="31" y="131"/>
                  <a:pt x="34" y="140"/>
                  <a:pt x="36" y="150"/>
                </a:cubicBezTo>
                <a:cubicBezTo>
                  <a:pt x="39" y="159"/>
                  <a:pt x="41" y="168"/>
                  <a:pt x="44" y="178"/>
                </a:cubicBezTo>
                <a:cubicBezTo>
                  <a:pt x="47" y="187"/>
                  <a:pt x="50" y="196"/>
                  <a:pt x="54" y="205"/>
                </a:cubicBezTo>
                <a:cubicBezTo>
                  <a:pt x="55" y="207"/>
                  <a:pt x="56" y="209"/>
                  <a:pt x="57" y="211"/>
                </a:cubicBezTo>
                <a:cubicBezTo>
                  <a:pt x="58" y="213"/>
                  <a:pt x="58" y="213"/>
                  <a:pt x="58" y="213"/>
                </a:cubicBezTo>
                <a:cubicBezTo>
                  <a:pt x="58" y="214"/>
                  <a:pt x="58" y="214"/>
                  <a:pt x="59" y="215"/>
                </a:cubicBezTo>
                <a:cubicBezTo>
                  <a:pt x="59" y="215"/>
                  <a:pt x="59" y="215"/>
                  <a:pt x="59" y="215"/>
                </a:cubicBezTo>
                <a:cubicBezTo>
                  <a:pt x="60" y="215"/>
                  <a:pt x="60" y="215"/>
                  <a:pt x="61" y="215"/>
                </a:cubicBezTo>
                <a:cubicBezTo>
                  <a:pt x="63" y="214"/>
                  <a:pt x="65" y="213"/>
                  <a:pt x="65" y="212"/>
                </a:cubicBezTo>
                <a:cubicBezTo>
                  <a:pt x="61" y="195"/>
                  <a:pt x="55" y="179"/>
                  <a:pt x="53" y="161"/>
                </a:cubicBezTo>
                <a:cubicBezTo>
                  <a:pt x="52" y="157"/>
                  <a:pt x="52" y="153"/>
                  <a:pt x="51" y="148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47" y="126"/>
                  <a:pt x="44" y="117"/>
                  <a:pt x="42" y="108"/>
                </a:cubicBezTo>
                <a:cubicBezTo>
                  <a:pt x="40" y="99"/>
                  <a:pt x="38" y="91"/>
                  <a:pt x="36" y="82"/>
                </a:cubicBezTo>
                <a:cubicBezTo>
                  <a:pt x="35" y="77"/>
                  <a:pt x="34" y="73"/>
                  <a:pt x="33" y="68"/>
                </a:cubicBezTo>
                <a:cubicBezTo>
                  <a:pt x="32" y="64"/>
                  <a:pt x="31" y="57"/>
                  <a:pt x="30" y="52"/>
                </a:cubicBezTo>
                <a:cubicBezTo>
                  <a:pt x="30" y="51"/>
                  <a:pt x="30" y="51"/>
                  <a:pt x="30" y="50"/>
                </a:cubicBezTo>
                <a:cubicBezTo>
                  <a:pt x="31" y="51"/>
                  <a:pt x="31" y="52"/>
                  <a:pt x="32" y="52"/>
                </a:cubicBezTo>
                <a:cubicBezTo>
                  <a:pt x="45" y="66"/>
                  <a:pt x="58" y="80"/>
                  <a:pt x="72" y="93"/>
                </a:cubicBezTo>
                <a:cubicBezTo>
                  <a:pt x="78" y="100"/>
                  <a:pt x="85" y="106"/>
                  <a:pt x="92" y="112"/>
                </a:cubicBezTo>
                <a:cubicBezTo>
                  <a:pt x="103" y="122"/>
                  <a:pt x="113" y="132"/>
                  <a:pt x="123" y="141"/>
                </a:cubicBezTo>
                <a:cubicBezTo>
                  <a:pt x="134" y="151"/>
                  <a:pt x="144" y="161"/>
                  <a:pt x="154" y="171"/>
                </a:cubicBezTo>
                <a:cubicBezTo>
                  <a:pt x="165" y="180"/>
                  <a:pt x="175" y="190"/>
                  <a:pt x="185" y="199"/>
                </a:cubicBezTo>
                <a:cubicBezTo>
                  <a:pt x="209" y="222"/>
                  <a:pt x="232" y="245"/>
                  <a:pt x="255" y="268"/>
                </a:cubicBezTo>
                <a:cubicBezTo>
                  <a:pt x="285" y="297"/>
                  <a:pt x="315" y="326"/>
                  <a:pt x="345" y="356"/>
                </a:cubicBezTo>
                <a:cubicBezTo>
                  <a:pt x="352" y="362"/>
                  <a:pt x="359" y="369"/>
                  <a:pt x="366" y="376"/>
                </a:cubicBezTo>
                <a:cubicBezTo>
                  <a:pt x="367" y="377"/>
                  <a:pt x="369" y="379"/>
                  <a:pt x="371" y="380"/>
                </a:cubicBezTo>
                <a:cubicBezTo>
                  <a:pt x="344" y="406"/>
                  <a:pt x="317" y="433"/>
                  <a:pt x="291" y="459"/>
                </a:cubicBezTo>
                <a:cubicBezTo>
                  <a:pt x="267" y="483"/>
                  <a:pt x="244" y="506"/>
                  <a:pt x="222" y="530"/>
                </a:cubicBezTo>
                <a:cubicBezTo>
                  <a:pt x="201" y="552"/>
                  <a:pt x="180" y="573"/>
                  <a:pt x="160" y="595"/>
                </a:cubicBezTo>
                <a:cubicBezTo>
                  <a:pt x="139" y="617"/>
                  <a:pt x="119" y="639"/>
                  <a:pt x="98" y="660"/>
                </a:cubicBezTo>
                <a:cubicBezTo>
                  <a:pt x="88" y="671"/>
                  <a:pt x="78" y="682"/>
                  <a:pt x="68" y="693"/>
                </a:cubicBezTo>
                <a:cubicBezTo>
                  <a:pt x="60" y="701"/>
                  <a:pt x="52" y="710"/>
                  <a:pt x="44" y="719"/>
                </a:cubicBezTo>
                <a:cubicBezTo>
                  <a:pt x="45" y="716"/>
                  <a:pt x="45" y="716"/>
                  <a:pt x="45" y="716"/>
                </a:cubicBezTo>
                <a:cubicBezTo>
                  <a:pt x="49" y="702"/>
                  <a:pt x="53" y="688"/>
                  <a:pt x="57" y="673"/>
                </a:cubicBezTo>
                <a:cubicBezTo>
                  <a:pt x="67" y="635"/>
                  <a:pt x="67" y="635"/>
                  <a:pt x="67" y="635"/>
                </a:cubicBezTo>
                <a:cubicBezTo>
                  <a:pt x="71" y="622"/>
                  <a:pt x="74" y="609"/>
                  <a:pt x="77" y="596"/>
                </a:cubicBezTo>
                <a:cubicBezTo>
                  <a:pt x="82" y="576"/>
                  <a:pt x="82" y="576"/>
                  <a:pt x="82" y="576"/>
                </a:cubicBezTo>
                <a:cubicBezTo>
                  <a:pt x="84" y="569"/>
                  <a:pt x="86" y="562"/>
                  <a:pt x="86" y="554"/>
                </a:cubicBezTo>
                <a:cubicBezTo>
                  <a:pt x="86" y="552"/>
                  <a:pt x="86" y="550"/>
                  <a:pt x="84" y="547"/>
                </a:cubicBezTo>
                <a:cubicBezTo>
                  <a:pt x="82" y="546"/>
                  <a:pt x="80" y="544"/>
                  <a:pt x="78" y="542"/>
                </a:cubicBezTo>
                <a:cubicBezTo>
                  <a:pt x="76" y="541"/>
                  <a:pt x="74" y="540"/>
                  <a:pt x="71" y="539"/>
                </a:cubicBezTo>
                <a:cubicBezTo>
                  <a:pt x="71" y="539"/>
                  <a:pt x="70" y="539"/>
                  <a:pt x="69" y="539"/>
                </a:cubicBezTo>
                <a:cubicBezTo>
                  <a:pt x="67" y="539"/>
                  <a:pt x="66" y="540"/>
                  <a:pt x="65" y="541"/>
                </a:cubicBezTo>
                <a:cubicBezTo>
                  <a:pt x="62" y="543"/>
                  <a:pt x="61" y="546"/>
                  <a:pt x="60" y="549"/>
                </a:cubicBezTo>
                <a:cubicBezTo>
                  <a:pt x="57" y="557"/>
                  <a:pt x="53" y="565"/>
                  <a:pt x="51" y="573"/>
                </a:cubicBezTo>
                <a:cubicBezTo>
                  <a:pt x="50" y="577"/>
                  <a:pt x="49" y="581"/>
                  <a:pt x="48" y="585"/>
                </a:cubicBezTo>
                <a:cubicBezTo>
                  <a:pt x="43" y="604"/>
                  <a:pt x="43" y="604"/>
                  <a:pt x="43" y="604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34" y="641"/>
                  <a:pt x="34" y="641"/>
                  <a:pt x="34" y="641"/>
                </a:cubicBezTo>
                <a:cubicBezTo>
                  <a:pt x="30" y="655"/>
                  <a:pt x="26" y="669"/>
                  <a:pt x="22" y="683"/>
                </a:cubicBezTo>
                <a:cubicBezTo>
                  <a:pt x="14" y="711"/>
                  <a:pt x="14" y="711"/>
                  <a:pt x="14" y="711"/>
                </a:cubicBezTo>
                <a:cubicBezTo>
                  <a:pt x="13" y="714"/>
                  <a:pt x="13" y="714"/>
                  <a:pt x="13" y="714"/>
                </a:cubicBezTo>
                <a:cubicBezTo>
                  <a:pt x="12" y="717"/>
                  <a:pt x="12" y="717"/>
                  <a:pt x="12" y="717"/>
                </a:cubicBezTo>
                <a:cubicBezTo>
                  <a:pt x="11" y="720"/>
                  <a:pt x="10" y="722"/>
                  <a:pt x="9" y="725"/>
                </a:cubicBezTo>
                <a:cubicBezTo>
                  <a:pt x="8" y="728"/>
                  <a:pt x="8" y="728"/>
                  <a:pt x="8" y="728"/>
                </a:cubicBezTo>
                <a:cubicBezTo>
                  <a:pt x="7" y="732"/>
                  <a:pt x="7" y="732"/>
                  <a:pt x="7" y="732"/>
                </a:cubicBezTo>
                <a:cubicBezTo>
                  <a:pt x="7" y="736"/>
                  <a:pt x="6" y="739"/>
                  <a:pt x="5" y="743"/>
                </a:cubicBezTo>
                <a:cubicBezTo>
                  <a:pt x="5" y="746"/>
                  <a:pt x="5" y="749"/>
                  <a:pt x="5" y="752"/>
                </a:cubicBezTo>
                <a:cubicBezTo>
                  <a:pt x="5" y="754"/>
                  <a:pt x="6" y="755"/>
                  <a:pt x="6" y="757"/>
                </a:cubicBezTo>
                <a:cubicBezTo>
                  <a:pt x="6" y="758"/>
                  <a:pt x="7" y="759"/>
                  <a:pt x="8" y="761"/>
                </a:cubicBezTo>
                <a:cubicBezTo>
                  <a:pt x="9" y="763"/>
                  <a:pt x="12" y="765"/>
                  <a:pt x="15" y="766"/>
                </a:cubicBezTo>
                <a:cubicBezTo>
                  <a:pt x="16" y="767"/>
                  <a:pt x="17" y="767"/>
                  <a:pt x="19" y="768"/>
                </a:cubicBezTo>
                <a:cubicBezTo>
                  <a:pt x="20" y="768"/>
                  <a:pt x="22" y="768"/>
                  <a:pt x="23" y="768"/>
                </a:cubicBezTo>
                <a:cubicBezTo>
                  <a:pt x="24" y="768"/>
                  <a:pt x="25" y="768"/>
                  <a:pt x="26" y="768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30" y="768"/>
                  <a:pt x="33" y="768"/>
                  <a:pt x="36" y="767"/>
                </a:cubicBezTo>
                <a:cubicBezTo>
                  <a:pt x="37" y="767"/>
                  <a:pt x="38" y="767"/>
                  <a:pt x="39" y="767"/>
                </a:cubicBezTo>
                <a:cubicBezTo>
                  <a:pt x="41" y="767"/>
                  <a:pt x="41" y="767"/>
                  <a:pt x="41" y="767"/>
                </a:cubicBezTo>
                <a:cubicBezTo>
                  <a:pt x="42" y="766"/>
                  <a:pt x="43" y="766"/>
                  <a:pt x="45" y="766"/>
                </a:cubicBezTo>
                <a:cubicBezTo>
                  <a:pt x="49" y="765"/>
                  <a:pt x="54" y="764"/>
                  <a:pt x="59" y="762"/>
                </a:cubicBezTo>
                <a:cubicBezTo>
                  <a:pt x="64" y="760"/>
                  <a:pt x="68" y="758"/>
                  <a:pt x="73" y="757"/>
                </a:cubicBezTo>
                <a:cubicBezTo>
                  <a:pt x="78" y="755"/>
                  <a:pt x="83" y="753"/>
                  <a:pt x="88" y="752"/>
                </a:cubicBezTo>
                <a:cubicBezTo>
                  <a:pt x="98" y="749"/>
                  <a:pt x="108" y="748"/>
                  <a:pt x="118" y="747"/>
                </a:cubicBezTo>
                <a:cubicBezTo>
                  <a:pt x="128" y="746"/>
                  <a:pt x="137" y="743"/>
                  <a:pt x="147" y="742"/>
                </a:cubicBezTo>
                <a:cubicBezTo>
                  <a:pt x="158" y="740"/>
                  <a:pt x="168" y="738"/>
                  <a:pt x="178" y="736"/>
                </a:cubicBezTo>
                <a:cubicBezTo>
                  <a:pt x="183" y="735"/>
                  <a:pt x="188" y="734"/>
                  <a:pt x="193" y="733"/>
                </a:cubicBezTo>
                <a:cubicBezTo>
                  <a:pt x="198" y="731"/>
                  <a:pt x="203" y="730"/>
                  <a:pt x="207" y="728"/>
                </a:cubicBezTo>
                <a:cubicBezTo>
                  <a:pt x="217" y="725"/>
                  <a:pt x="227" y="722"/>
                  <a:pt x="236" y="717"/>
                </a:cubicBezTo>
                <a:cubicBezTo>
                  <a:pt x="238" y="716"/>
                  <a:pt x="240" y="715"/>
                  <a:pt x="242" y="713"/>
                </a:cubicBezTo>
                <a:cubicBezTo>
                  <a:pt x="244" y="712"/>
                  <a:pt x="244" y="712"/>
                  <a:pt x="244" y="712"/>
                </a:cubicBezTo>
                <a:cubicBezTo>
                  <a:pt x="244" y="712"/>
                  <a:pt x="245" y="712"/>
                  <a:pt x="246" y="712"/>
                </a:cubicBezTo>
                <a:cubicBezTo>
                  <a:pt x="246" y="711"/>
                  <a:pt x="246" y="710"/>
                  <a:pt x="245" y="709"/>
                </a:cubicBezTo>
                <a:cubicBezTo>
                  <a:pt x="245" y="707"/>
                  <a:pt x="243" y="706"/>
                  <a:pt x="243" y="706"/>
                </a:cubicBezTo>
                <a:cubicBezTo>
                  <a:pt x="242" y="706"/>
                  <a:pt x="242" y="706"/>
                  <a:pt x="242" y="706"/>
                </a:cubicBezTo>
                <a:cubicBezTo>
                  <a:pt x="226" y="712"/>
                  <a:pt x="209" y="718"/>
                  <a:pt x="191" y="720"/>
                </a:cubicBezTo>
                <a:cubicBezTo>
                  <a:pt x="186" y="720"/>
                  <a:pt x="182" y="720"/>
                  <a:pt x="177" y="721"/>
                </a:cubicBezTo>
                <a:cubicBezTo>
                  <a:pt x="172" y="722"/>
                  <a:pt x="168" y="722"/>
                  <a:pt x="163" y="723"/>
                </a:cubicBezTo>
                <a:cubicBezTo>
                  <a:pt x="154" y="724"/>
                  <a:pt x="144" y="725"/>
                  <a:pt x="135" y="727"/>
                </a:cubicBezTo>
                <a:cubicBezTo>
                  <a:pt x="125" y="728"/>
                  <a:pt x="116" y="729"/>
                  <a:pt x="106" y="730"/>
                </a:cubicBezTo>
                <a:cubicBezTo>
                  <a:pt x="92" y="731"/>
                  <a:pt x="92" y="731"/>
                  <a:pt x="92" y="731"/>
                </a:cubicBezTo>
                <a:cubicBezTo>
                  <a:pt x="87" y="732"/>
                  <a:pt x="80" y="733"/>
                  <a:pt x="73" y="734"/>
                </a:cubicBezTo>
                <a:cubicBezTo>
                  <a:pt x="72" y="734"/>
                  <a:pt x="70" y="734"/>
                  <a:pt x="69" y="734"/>
                </a:cubicBezTo>
                <a:cubicBezTo>
                  <a:pt x="79" y="725"/>
                  <a:pt x="90" y="715"/>
                  <a:pt x="100" y="704"/>
                </a:cubicBezTo>
                <a:cubicBezTo>
                  <a:pt x="106" y="697"/>
                  <a:pt x="113" y="690"/>
                  <a:pt x="119" y="683"/>
                </a:cubicBezTo>
                <a:cubicBezTo>
                  <a:pt x="129" y="673"/>
                  <a:pt x="139" y="662"/>
                  <a:pt x="149" y="652"/>
                </a:cubicBezTo>
                <a:cubicBezTo>
                  <a:pt x="159" y="642"/>
                  <a:pt x="168" y="631"/>
                  <a:pt x="178" y="621"/>
                </a:cubicBezTo>
                <a:cubicBezTo>
                  <a:pt x="188" y="610"/>
                  <a:pt x="198" y="600"/>
                  <a:pt x="207" y="590"/>
                </a:cubicBezTo>
                <a:cubicBezTo>
                  <a:pt x="230" y="566"/>
                  <a:pt x="253" y="542"/>
                  <a:pt x="276" y="519"/>
                </a:cubicBezTo>
                <a:cubicBezTo>
                  <a:pt x="306" y="488"/>
                  <a:pt x="336" y="458"/>
                  <a:pt x="366" y="428"/>
                </a:cubicBezTo>
                <a:cubicBezTo>
                  <a:pt x="372" y="421"/>
                  <a:pt x="379" y="414"/>
                  <a:pt x="386" y="407"/>
                </a:cubicBezTo>
                <a:cubicBezTo>
                  <a:pt x="388" y="405"/>
                  <a:pt x="390" y="402"/>
                  <a:pt x="392" y="400"/>
                </a:cubicBezTo>
                <a:cubicBezTo>
                  <a:pt x="407" y="414"/>
                  <a:pt x="421" y="428"/>
                  <a:pt x="436" y="441"/>
                </a:cubicBezTo>
                <a:cubicBezTo>
                  <a:pt x="453" y="457"/>
                  <a:pt x="470" y="472"/>
                  <a:pt x="486" y="487"/>
                </a:cubicBezTo>
                <a:cubicBezTo>
                  <a:pt x="503" y="503"/>
                  <a:pt x="518" y="519"/>
                  <a:pt x="533" y="536"/>
                </a:cubicBezTo>
                <a:cubicBezTo>
                  <a:pt x="549" y="552"/>
                  <a:pt x="566" y="567"/>
                  <a:pt x="582" y="582"/>
                </a:cubicBezTo>
                <a:cubicBezTo>
                  <a:pt x="598" y="598"/>
                  <a:pt x="614" y="614"/>
                  <a:pt x="630" y="630"/>
                </a:cubicBezTo>
                <a:cubicBezTo>
                  <a:pt x="646" y="646"/>
                  <a:pt x="663" y="662"/>
                  <a:pt x="679" y="677"/>
                </a:cubicBezTo>
                <a:cubicBezTo>
                  <a:pt x="696" y="692"/>
                  <a:pt x="712" y="708"/>
                  <a:pt x="729" y="723"/>
                </a:cubicBezTo>
                <a:cubicBezTo>
                  <a:pt x="732" y="725"/>
                  <a:pt x="735" y="727"/>
                  <a:pt x="737" y="729"/>
                </a:cubicBezTo>
                <a:cubicBezTo>
                  <a:pt x="736" y="729"/>
                  <a:pt x="736" y="729"/>
                  <a:pt x="736" y="729"/>
                </a:cubicBezTo>
                <a:cubicBezTo>
                  <a:pt x="733" y="728"/>
                  <a:pt x="729" y="728"/>
                  <a:pt x="725" y="727"/>
                </a:cubicBezTo>
                <a:cubicBezTo>
                  <a:pt x="717" y="725"/>
                  <a:pt x="709" y="723"/>
                  <a:pt x="700" y="721"/>
                </a:cubicBezTo>
                <a:cubicBezTo>
                  <a:pt x="687" y="718"/>
                  <a:pt x="674" y="716"/>
                  <a:pt x="661" y="714"/>
                </a:cubicBezTo>
                <a:cubicBezTo>
                  <a:pt x="649" y="712"/>
                  <a:pt x="637" y="710"/>
                  <a:pt x="625" y="708"/>
                </a:cubicBezTo>
                <a:cubicBezTo>
                  <a:pt x="613" y="707"/>
                  <a:pt x="602" y="705"/>
                  <a:pt x="590" y="703"/>
                </a:cubicBezTo>
                <a:cubicBezTo>
                  <a:pt x="572" y="701"/>
                  <a:pt x="572" y="701"/>
                  <a:pt x="572" y="701"/>
                </a:cubicBezTo>
                <a:cubicBezTo>
                  <a:pt x="567" y="700"/>
                  <a:pt x="561" y="699"/>
                  <a:pt x="556" y="699"/>
                </a:cubicBezTo>
                <a:cubicBezTo>
                  <a:pt x="555" y="699"/>
                  <a:pt x="553" y="699"/>
                  <a:pt x="552" y="700"/>
                </a:cubicBezTo>
                <a:cubicBezTo>
                  <a:pt x="550" y="700"/>
                  <a:pt x="547" y="700"/>
                  <a:pt x="545" y="703"/>
                </a:cubicBezTo>
                <a:cubicBezTo>
                  <a:pt x="544" y="705"/>
                  <a:pt x="543" y="707"/>
                  <a:pt x="541" y="709"/>
                </a:cubicBezTo>
                <a:cubicBezTo>
                  <a:pt x="540" y="711"/>
                  <a:pt x="539" y="714"/>
                  <a:pt x="539" y="716"/>
                </a:cubicBezTo>
                <a:cubicBezTo>
                  <a:pt x="539" y="719"/>
                  <a:pt x="540" y="721"/>
                  <a:pt x="541" y="722"/>
                </a:cubicBezTo>
                <a:cubicBezTo>
                  <a:pt x="543" y="725"/>
                  <a:pt x="546" y="726"/>
                  <a:pt x="548" y="727"/>
                </a:cubicBezTo>
                <a:cubicBezTo>
                  <a:pt x="556" y="729"/>
                  <a:pt x="563" y="731"/>
                  <a:pt x="571" y="732"/>
                </a:cubicBezTo>
                <a:cubicBezTo>
                  <a:pt x="575" y="733"/>
                  <a:pt x="578" y="733"/>
                  <a:pt x="582" y="734"/>
                </a:cubicBezTo>
                <a:cubicBezTo>
                  <a:pt x="599" y="736"/>
                  <a:pt x="599" y="736"/>
                  <a:pt x="599" y="736"/>
                </a:cubicBezTo>
                <a:cubicBezTo>
                  <a:pt x="617" y="738"/>
                  <a:pt x="617" y="738"/>
                  <a:pt x="617" y="738"/>
                </a:cubicBezTo>
                <a:cubicBezTo>
                  <a:pt x="634" y="741"/>
                  <a:pt x="634" y="741"/>
                  <a:pt x="634" y="741"/>
                </a:cubicBezTo>
                <a:cubicBezTo>
                  <a:pt x="647" y="743"/>
                  <a:pt x="660" y="745"/>
                  <a:pt x="673" y="748"/>
                </a:cubicBezTo>
                <a:cubicBezTo>
                  <a:pt x="723" y="757"/>
                  <a:pt x="723" y="757"/>
                  <a:pt x="723" y="757"/>
                </a:cubicBezTo>
                <a:cubicBezTo>
                  <a:pt x="725" y="758"/>
                  <a:pt x="727" y="758"/>
                  <a:pt x="730" y="758"/>
                </a:cubicBezTo>
                <a:cubicBezTo>
                  <a:pt x="731" y="758"/>
                  <a:pt x="732" y="758"/>
                  <a:pt x="733" y="759"/>
                </a:cubicBezTo>
                <a:cubicBezTo>
                  <a:pt x="734" y="759"/>
                  <a:pt x="734" y="759"/>
                  <a:pt x="734" y="759"/>
                </a:cubicBezTo>
                <a:cubicBezTo>
                  <a:pt x="735" y="759"/>
                  <a:pt x="736" y="759"/>
                  <a:pt x="737" y="759"/>
                </a:cubicBezTo>
                <a:cubicBezTo>
                  <a:pt x="738" y="759"/>
                  <a:pt x="738" y="759"/>
                  <a:pt x="739" y="759"/>
                </a:cubicBezTo>
                <a:cubicBezTo>
                  <a:pt x="744" y="759"/>
                  <a:pt x="749" y="758"/>
                  <a:pt x="753" y="756"/>
                </a:cubicBezTo>
                <a:cubicBezTo>
                  <a:pt x="756" y="755"/>
                  <a:pt x="759" y="752"/>
                  <a:pt x="761" y="749"/>
                </a:cubicBezTo>
                <a:cubicBezTo>
                  <a:pt x="763" y="746"/>
                  <a:pt x="764" y="743"/>
                  <a:pt x="764" y="739"/>
                </a:cubicBezTo>
                <a:cubicBezTo>
                  <a:pt x="764" y="737"/>
                  <a:pt x="765" y="734"/>
                  <a:pt x="765" y="731"/>
                </a:cubicBezTo>
                <a:cubicBezTo>
                  <a:pt x="765" y="730"/>
                  <a:pt x="765" y="729"/>
                  <a:pt x="764" y="728"/>
                </a:cubicBezTo>
                <a:cubicBezTo>
                  <a:pt x="764" y="727"/>
                  <a:pt x="764" y="726"/>
                  <a:pt x="764" y="725"/>
                </a:cubicBezTo>
                <a:cubicBezTo>
                  <a:pt x="763" y="715"/>
                  <a:pt x="760" y="706"/>
                  <a:pt x="758" y="697"/>
                </a:cubicBezTo>
                <a:cubicBezTo>
                  <a:pt x="756" y="688"/>
                  <a:pt x="755" y="679"/>
                  <a:pt x="754" y="670"/>
                </a:cubicBezTo>
                <a:cubicBezTo>
                  <a:pt x="753" y="661"/>
                  <a:pt x="750" y="652"/>
                  <a:pt x="747" y="643"/>
                </a:cubicBezTo>
                <a:cubicBezTo>
                  <a:pt x="745" y="634"/>
                  <a:pt x="743" y="625"/>
                  <a:pt x="740" y="616"/>
                </a:cubicBezTo>
                <a:cubicBezTo>
                  <a:pt x="738" y="607"/>
                  <a:pt x="735" y="599"/>
                  <a:pt x="732" y="590"/>
                </a:cubicBezTo>
                <a:cubicBezTo>
                  <a:pt x="729" y="581"/>
                  <a:pt x="726" y="573"/>
                  <a:pt x="721" y="564"/>
                </a:cubicBezTo>
                <a:cubicBezTo>
                  <a:pt x="720" y="562"/>
                  <a:pt x="719" y="560"/>
                  <a:pt x="718" y="558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7" y="556"/>
                  <a:pt x="717" y="555"/>
                  <a:pt x="717" y="555"/>
                </a:cubicBezTo>
                <a:cubicBezTo>
                  <a:pt x="717" y="555"/>
                  <a:pt x="717" y="555"/>
                  <a:pt x="716" y="555"/>
                </a:cubicBezTo>
                <a:cubicBezTo>
                  <a:pt x="716" y="555"/>
                  <a:pt x="715" y="555"/>
                  <a:pt x="714" y="555"/>
                </a:cubicBezTo>
                <a:cubicBezTo>
                  <a:pt x="712" y="556"/>
                  <a:pt x="710" y="557"/>
                  <a:pt x="711" y="558"/>
                </a:cubicBezTo>
                <a:cubicBezTo>
                  <a:pt x="715" y="574"/>
                  <a:pt x="721" y="589"/>
                  <a:pt x="724" y="606"/>
                </a:cubicBezTo>
                <a:cubicBezTo>
                  <a:pt x="724" y="610"/>
                  <a:pt x="725" y="614"/>
                  <a:pt x="726" y="618"/>
                </a:cubicBezTo>
                <a:cubicBezTo>
                  <a:pt x="728" y="631"/>
                  <a:pt x="728" y="631"/>
                  <a:pt x="728" y="631"/>
                </a:cubicBezTo>
                <a:cubicBezTo>
                  <a:pt x="730" y="639"/>
                  <a:pt x="732" y="647"/>
                  <a:pt x="733" y="655"/>
                </a:cubicBezTo>
                <a:cubicBezTo>
                  <a:pt x="734" y="664"/>
                  <a:pt x="736" y="672"/>
                  <a:pt x="737" y="680"/>
                </a:cubicBezTo>
                <a:cubicBezTo>
                  <a:pt x="737" y="685"/>
                  <a:pt x="738" y="689"/>
                  <a:pt x="738" y="693"/>
                </a:cubicBezTo>
                <a:cubicBezTo>
                  <a:pt x="738" y="697"/>
                  <a:pt x="738" y="704"/>
                  <a:pt x="739" y="709"/>
                </a:cubicBezTo>
                <a:cubicBezTo>
                  <a:pt x="739" y="713"/>
                  <a:pt x="739" y="717"/>
                  <a:pt x="739" y="720"/>
                </a:cubicBezTo>
                <a:cubicBezTo>
                  <a:pt x="714" y="696"/>
                  <a:pt x="689" y="672"/>
                  <a:pt x="665" y="646"/>
                </a:cubicBezTo>
                <a:cubicBezTo>
                  <a:pt x="658" y="638"/>
                  <a:pt x="651" y="630"/>
                  <a:pt x="644" y="623"/>
                </a:cubicBezTo>
                <a:cubicBezTo>
                  <a:pt x="636" y="615"/>
                  <a:pt x="629" y="607"/>
                  <a:pt x="622" y="600"/>
                </a:cubicBezTo>
                <a:cubicBezTo>
                  <a:pt x="607" y="585"/>
                  <a:pt x="592" y="570"/>
                  <a:pt x="578" y="555"/>
                </a:cubicBezTo>
                <a:cubicBezTo>
                  <a:pt x="563" y="540"/>
                  <a:pt x="549" y="524"/>
                  <a:pt x="534" y="509"/>
                </a:cubicBezTo>
                <a:cubicBezTo>
                  <a:pt x="527" y="501"/>
                  <a:pt x="519" y="493"/>
                  <a:pt x="512" y="486"/>
                </a:cubicBezTo>
                <a:cubicBezTo>
                  <a:pt x="505" y="478"/>
                  <a:pt x="495" y="466"/>
                  <a:pt x="485" y="456"/>
                </a:cubicBezTo>
                <a:cubicBezTo>
                  <a:pt x="459" y="428"/>
                  <a:pt x="436" y="406"/>
                  <a:pt x="411" y="380"/>
                </a:cubicBezTo>
                <a:cubicBezTo>
                  <a:pt x="424" y="365"/>
                  <a:pt x="438" y="350"/>
                  <a:pt x="452" y="336"/>
                </a:cubicBezTo>
                <a:cubicBezTo>
                  <a:pt x="468" y="319"/>
                  <a:pt x="483" y="301"/>
                  <a:pt x="499" y="285"/>
                </a:cubicBezTo>
                <a:cubicBezTo>
                  <a:pt x="514" y="268"/>
                  <a:pt x="531" y="253"/>
                  <a:pt x="547" y="237"/>
                </a:cubicBezTo>
                <a:cubicBezTo>
                  <a:pt x="564" y="222"/>
                  <a:pt x="579" y="205"/>
                  <a:pt x="595" y="188"/>
                </a:cubicBezTo>
                <a:cubicBezTo>
                  <a:pt x="611" y="172"/>
                  <a:pt x="627" y="156"/>
                  <a:pt x="643" y="139"/>
                </a:cubicBezTo>
                <a:cubicBezTo>
                  <a:pt x="659" y="123"/>
                  <a:pt x="675" y="106"/>
                  <a:pt x="691" y="90"/>
                </a:cubicBezTo>
                <a:cubicBezTo>
                  <a:pt x="706" y="73"/>
                  <a:pt x="721" y="57"/>
                  <a:pt x="736" y="40"/>
                </a:cubicBezTo>
                <a:cubicBezTo>
                  <a:pt x="735" y="42"/>
                  <a:pt x="735" y="42"/>
                  <a:pt x="735" y="43"/>
                </a:cubicBezTo>
                <a:cubicBezTo>
                  <a:pt x="732" y="57"/>
                  <a:pt x="732" y="57"/>
                  <a:pt x="732" y="57"/>
                </a:cubicBezTo>
                <a:cubicBezTo>
                  <a:pt x="728" y="71"/>
                  <a:pt x="725" y="85"/>
                  <a:pt x="723" y="99"/>
                </a:cubicBezTo>
                <a:cubicBezTo>
                  <a:pt x="715" y="138"/>
                  <a:pt x="715" y="138"/>
                  <a:pt x="715" y="138"/>
                </a:cubicBezTo>
                <a:cubicBezTo>
                  <a:pt x="713" y="151"/>
                  <a:pt x="711" y="164"/>
                  <a:pt x="709" y="177"/>
                </a:cubicBezTo>
                <a:cubicBezTo>
                  <a:pt x="706" y="196"/>
                  <a:pt x="706" y="196"/>
                  <a:pt x="706" y="196"/>
                </a:cubicBezTo>
                <a:cubicBezTo>
                  <a:pt x="704" y="203"/>
                  <a:pt x="703" y="210"/>
                  <a:pt x="703" y="218"/>
                </a:cubicBezTo>
                <a:cubicBezTo>
                  <a:pt x="703" y="220"/>
                  <a:pt x="703" y="222"/>
                  <a:pt x="706" y="225"/>
                </a:cubicBezTo>
                <a:cubicBezTo>
                  <a:pt x="708" y="226"/>
                  <a:pt x="710" y="228"/>
                  <a:pt x="713" y="229"/>
                </a:cubicBezTo>
                <a:cubicBezTo>
                  <a:pt x="714" y="230"/>
                  <a:pt x="717" y="231"/>
                  <a:pt x="719" y="231"/>
                </a:cubicBezTo>
                <a:cubicBezTo>
                  <a:pt x="720" y="232"/>
                  <a:pt x="720" y="232"/>
                  <a:pt x="720" y="232"/>
                </a:cubicBezTo>
                <a:cubicBezTo>
                  <a:pt x="723" y="232"/>
                  <a:pt x="724" y="231"/>
                  <a:pt x="725" y="230"/>
                </a:cubicBezTo>
                <a:cubicBezTo>
                  <a:pt x="728" y="227"/>
                  <a:pt x="729" y="224"/>
                  <a:pt x="730" y="221"/>
                </a:cubicBezTo>
                <a:cubicBezTo>
                  <a:pt x="733" y="213"/>
                  <a:pt x="735" y="205"/>
                  <a:pt x="737" y="197"/>
                </a:cubicBezTo>
                <a:cubicBezTo>
                  <a:pt x="738" y="193"/>
                  <a:pt x="738" y="189"/>
                  <a:pt x="739" y="185"/>
                </a:cubicBezTo>
                <a:cubicBezTo>
                  <a:pt x="742" y="166"/>
                  <a:pt x="742" y="166"/>
                  <a:pt x="742" y="166"/>
                </a:cubicBezTo>
                <a:cubicBezTo>
                  <a:pt x="745" y="148"/>
                  <a:pt x="745" y="148"/>
                  <a:pt x="745" y="148"/>
                </a:cubicBezTo>
                <a:cubicBezTo>
                  <a:pt x="748" y="129"/>
                  <a:pt x="748" y="129"/>
                  <a:pt x="748" y="129"/>
                </a:cubicBezTo>
                <a:cubicBezTo>
                  <a:pt x="751" y="115"/>
                  <a:pt x="754" y="101"/>
                  <a:pt x="757" y="87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65" y="53"/>
                  <a:pt x="765" y="53"/>
                  <a:pt x="765" y="53"/>
                </a:cubicBezTo>
                <a:cubicBezTo>
                  <a:pt x="765" y="49"/>
                  <a:pt x="765" y="49"/>
                  <a:pt x="765" y="49"/>
                </a:cubicBezTo>
                <a:cubicBezTo>
                  <a:pt x="766" y="48"/>
                  <a:pt x="765" y="49"/>
                  <a:pt x="766" y="47"/>
                </a:cubicBezTo>
                <a:cubicBezTo>
                  <a:pt x="767" y="43"/>
                  <a:pt x="767" y="43"/>
                  <a:pt x="767" y="43"/>
                </a:cubicBezTo>
                <a:cubicBezTo>
                  <a:pt x="768" y="41"/>
                  <a:pt x="768" y="41"/>
                  <a:pt x="768" y="41"/>
                </a:cubicBezTo>
                <a:cubicBezTo>
                  <a:pt x="768" y="38"/>
                  <a:pt x="768" y="38"/>
                  <a:pt x="768" y="38"/>
                </a:cubicBezTo>
                <a:cubicBezTo>
                  <a:pt x="769" y="35"/>
                  <a:pt x="770" y="32"/>
                  <a:pt x="771" y="28"/>
                </a:cubicBezTo>
                <a:cubicBezTo>
                  <a:pt x="771" y="25"/>
                  <a:pt x="771" y="22"/>
                  <a:pt x="771" y="19"/>
                </a:cubicBezTo>
                <a:cubicBezTo>
                  <a:pt x="771" y="18"/>
                  <a:pt x="771" y="18"/>
                  <a:pt x="771" y="17"/>
                </a:cubicBezTo>
                <a:cubicBezTo>
                  <a:pt x="771" y="16"/>
                  <a:pt x="771" y="16"/>
                  <a:pt x="770" y="15"/>
                </a:cubicBezTo>
                <a:cubicBezTo>
                  <a:pt x="770" y="14"/>
                  <a:pt x="770" y="13"/>
                  <a:pt x="769" y="11"/>
                </a:cubicBezTo>
                <a:cubicBezTo>
                  <a:pt x="768" y="9"/>
                  <a:pt x="766" y="7"/>
                  <a:pt x="763" y="5"/>
                </a:cubicBezTo>
                <a:cubicBezTo>
                  <a:pt x="762" y="5"/>
                  <a:pt x="760" y="5"/>
                  <a:pt x="759" y="4"/>
                </a:cubicBezTo>
                <a:cubicBezTo>
                  <a:pt x="758" y="4"/>
                  <a:pt x="758" y="4"/>
                  <a:pt x="757" y="4"/>
                </a:cubicBezTo>
                <a:cubicBezTo>
                  <a:pt x="756" y="4"/>
                  <a:pt x="755" y="4"/>
                  <a:pt x="755" y="4"/>
                </a:cubicBezTo>
                <a:cubicBezTo>
                  <a:pt x="754" y="4"/>
                  <a:pt x="753" y="4"/>
                  <a:pt x="752" y="4"/>
                </a:cubicBezTo>
                <a:cubicBezTo>
                  <a:pt x="752" y="4"/>
                  <a:pt x="751" y="4"/>
                  <a:pt x="751" y="4"/>
                </a:cubicBezTo>
                <a:cubicBezTo>
                  <a:pt x="748" y="4"/>
                  <a:pt x="745" y="4"/>
                  <a:pt x="741" y="5"/>
                </a:cubicBezTo>
                <a:cubicBezTo>
                  <a:pt x="740" y="5"/>
                  <a:pt x="738" y="5"/>
                  <a:pt x="737" y="6"/>
                </a:cubicBezTo>
                <a:cubicBezTo>
                  <a:pt x="735" y="6"/>
                  <a:pt x="735" y="6"/>
                  <a:pt x="735" y="6"/>
                </a:cubicBezTo>
                <a:cubicBezTo>
                  <a:pt x="732" y="7"/>
                  <a:pt x="732" y="7"/>
                  <a:pt x="732" y="7"/>
                </a:cubicBezTo>
                <a:cubicBezTo>
                  <a:pt x="728" y="8"/>
                  <a:pt x="723" y="9"/>
                  <a:pt x="719" y="11"/>
                </a:cubicBezTo>
                <a:cubicBezTo>
                  <a:pt x="710" y="14"/>
                  <a:pt x="700" y="18"/>
                  <a:pt x="691" y="22"/>
                </a:cubicBezTo>
                <a:cubicBezTo>
                  <a:pt x="681" y="25"/>
                  <a:pt x="672" y="27"/>
                  <a:pt x="662" y="29"/>
                </a:cubicBezTo>
                <a:cubicBezTo>
                  <a:pt x="652" y="31"/>
                  <a:pt x="643" y="35"/>
                  <a:pt x="634" y="39"/>
                </a:cubicBezTo>
                <a:cubicBezTo>
                  <a:pt x="605" y="48"/>
                  <a:pt x="605" y="48"/>
                  <a:pt x="605" y="48"/>
                </a:cubicBezTo>
                <a:cubicBezTo>
                  <a:pt x="596" y="52"/>
                  <a:pt x="586" y="55"/>
                  <a:pt x="577" y="59"/>
                </a:cubicBezTo>
                <a:cubicBezTo>
                  <a:pt x="568" y="63"/>
                  <a:pt x="559" y="67"/>
                  <a:pt x="550" y="72"/>
                </a:cubicBezTo>
                <a:cubicBezTo>
                  <a:pt x="544" y="76"/>
                  <a:pt x="544" y="76"/>
                  <a:pt x="544" y="76"/>
                </a:cubicBezTo>
                <a:cubicBezTo>
                  <a:pt x="542" y="77"/>
                  <a:pt x="542" y="77"/>
                  <a:pt x="542" y="77"/>
                </a:cubicBezTo>
                <a:cubicBezTo>
                  <a:pt x="541" y="77"/>
                  <a:pt x="541" y="77"/>
                  <a:pt x="540" y="78"/>
                </a:cubicBezTo>
                <a:cubicBezTo>
                  <a:pt x="540" y="78"/>
                  <a:pt x="540" y="79"/>
                  <a:pt x="541" y="80"/>
                </a:cubicBezTo>
                <a:cubicBezTo>
                  <a:pt x="541" y="82"/>
                  <a:pt x="542" y="84"/>
                  <a:pt x="543" y="84"/>
                </a:cubicBezTo>
                <a:cubicBezTo>
                  <a:pt x="543" y="84"/>
                  <a:pt x="543" y="84"/>
                  <a:pt x="544" y="84"/>
                </a:cubicBezTo>
                <a:cubicBezTo>
                  <a:pt x="560" y="77"/>
                  <a:pt x="577" y="70"/>
                  <a:pt x="594" y="66"/>
                </a:cubicBezTo>
                <a:cubicBezTo>
                  <a:pt x="599" y="65"/>
                  <a:pt x="603" y="64"/>
                  <a:pt x="608" y="63"/>
                </a:cubicBezTo>
                <a:cubicBezTo>
                  <a:pt x="621" y="59"/>
                  <a:pt x="621" y="59"/>
                  <a:pt x="621" y="59"/>
                </a:cubicBezTo>
                <a:cubicBezTo>
                  <a:pt x="630" y="57"/>
                  <a:pt x="639" y="54"/>
                  <a:pt x="648" y="52"/>
                </a:cubicBezTo>
                <a:cubicBezTo>
                  <a:pt x="657" y="49"/>
                  <a:pt x="666" y="47"/>
                  <a:pt x="675" y="45"/>
                </a:cubicBezTo>
                <a:cubicBezTo>
                  <a:pt x="680" y="44"/>
                  <a:pt x="684" y="43"/>
                  <a:pt x="689" y="42"/>
                </a:cubicBezTo>
                <a:cubicBezTo>
                  <a:pt x="693" y="41"/>
                  <a:pt x="700" y="40"/>
                  <a:pt x="706" y="39"/>
                </a:cubicBezTo>
                <a:cubicBezTo>
                  <a:pt x="714" y="37"/>
                  <a:pt x="721" y="36"/>
                  <a:pt x="729" y="34"/>
                </a:cubicBezTo>
                <a:cubicBezTo>
                  <a:pt x="729" y="34"/>
                  <a:pt x="730" y="34"/>
                  <a:pt x="730" y="34"/>
                </a:cubicBezTo>
                <a:cubicBezTo>
                  <a:pt x="707" y="58"/>
                  <a:pt x="684" y="82"/>
                  <a:pt x="659" y="104"/>
                </a:cubicBezTo>
                <a:cubicBezTo>
                  <a:pt x="651" y="111"/>
                  <a:pt x="643" y="118"/>
                  <a:pt x="636" y="126"/>
                </a:cubicBezTo>
                <a:cubicBezTo>
                  <a:pt x="628" y="133"/>
                  <a:pt x="620" y="141"/>
                  <a:pt x="613" y="148"/>
                </a:cubicBezTo>
                <a:cubicBezTo>
                  <a:pt x="598" y="163"/>
                  <a:pt x="582" y="178"/>
                  <a:pt x="567" y="192"/>
                </a:cubicBezTo>
                <a:cubicBezTo>
                  <a:pt x="552" y="207"/>
                  <a:pt x="536" y="222"/>
                  <a:pt x="521" y="237"/>
                </a:cubicBezTo>
                <a:cubicBezTo>
                  <a:pt x="513" y="244"/>
                  <a:pt x="505" y="252"/>
                  <a:pt x="497" y="259"/>
                </a:cubicBezTo>
                <a:cubicBezTo>
                  <a:pt x="489" y="266"/>
                  <a:pt x="478" y="276"/>
                  <a:pt x="467" y="286"/>
                </a:cubicBezTo>
                <a:cubicBezTo>
                  <a:pt x="440" y="312"/>
                  <a:pt x="418" y="335"/>
                  <a:pt x="392" y="360"/>
                </a:cubicBezTo>
                <a:cubicBezTo>
                  <a:pt x="366" y="334"/>
                  <a:pt x="340" y="308"/>
                  <a:pt x="314" y="282"/>
                </a:cubicBezTo>
                <a:cubicBezTo>
                  <a:pt x="291" y="259"/>
                  <a:pt x="268" y="236"/>
                  <a:pt x="244" y="213"/>
                </a:cubicBezTo>
                <a:cubicBezTo>
                  <a:pt x="223" y="193"/>
                  <a:pt x="201" y="172"/>
                  <a:pt x="180" y="152"/>
                </a:cubicBezTo>
                <a:cubicBezTo>
                  <a:pt x="158" y="132"/>
                  <a:pt x="137" y="111"/>
                  <a:pt x="115" y="91"/>
                </a:cubicBezTo>
                <a:cubicBezTo>
                  <a:pt x="104" y="81"/>
                  <a:pt x="94" y="71"/>
                  <a:pt x="83" y="61"/>
                </a:cubicBezTo>
                <a:cubicBezTo>
                  <a:pt x="78" y="56"/>
                  <a:pt x="73" y="51"/>
                  <a:pt x="67" y="46"/>
                </a:cubicBezTo>
                <a:cubicBezTo>
                  <a:pt x="78" y="50"/>
                  <a:pt x="89" y="53"/>
                  <a:pt x="99" y="56"/>
                </a:cubicBezTo>
                <a:cubicBezTo>
                  <a:pt x="112" y="60"/>
                  <a:pt x="124" y="64"/>
                  <a:pt x="136" y="67"/>
                </a:cubicBezTo>
                <a:cubicBezTo>
                  <a:pt x="148" y="71"/>
                  <a:pt x="160" y="74"/>
                  <a:pt x="172" y="77"/>
                </a:cubicBezTo>
                <a:cubicBezTo>
                  <a:pt x="191" y="82"/>
                  <a:pt x="191" y="82"/>
                  <a:pt x="191" y="82"/>
                </a:cubicBezTo>
                <a:cubicBezTo>
                  <a:pt x="197" y="84"/>
                  <a:pt x="204" y="86"/>
                  <a:pt x="211" y="87"/>
                </a:cubicBezTo>
                <a:cubicBezTo>
                  <a:pt x="212" y="87"/>
                  <a:pt x="212" y="87"/>
                  <a:pt x="213" y="87"/>
                </a:cubicBezTo>
                <a:cubicBezTo>
                  <a:pt x="214" y="87"/>
                  <a:pt x="216" y="86"/>
                  <a:pt x="218" y="84"/>
                </a:cubicBezTo>
                <a:cubicBezTo>
                  <a:pt x="220" y="82"/>
                  <a:pt x="222" y="81"/>
                  <a:pt x="223" y="78"/>
                </a:cubicBezTo>
                <a:cubicBezTo>
                  <a:pt x="224" y="77"/>
                  <a:pt x="226" y="74"/>
                  <a:pt x="226" y="72"/>
                </a:cubicBezTo>
                <a:cubicBezTo>
                  <a:pt x="227" y="69"/>
                  <a:pt x="226" y="67"/>
                  <a:pt x="225" y="66"/>
                </a:cubicBezTo>
                <a:cubicBezTo>
                  <a:pt x="223" y="63"/>
                  <a:pt x="221" y="61"/>
                  <a:pt x="218" y="60"/>
                </a:cubicBezTo>
                <a:cubicBezTo>
                  <a:pt x="210" y="57"/>
                  <a:pt x="203" y="54"/>
                  <a:pt x="195" y="51"/>
                </a:cubicBezTo>
                <a:cubicBezTo>
                  <a:pt x="192" y="50"/>
                  <a:pt x="188" y="49"/>
                  <a:pt x="184" y="48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18" y="30"/>
                  <a:pt x="105" y="25"/>
                  <a:pt x="91" y="21"/>
                </a:cubicBezTo>
                <a:cubicBezTo>
                  <a:pt x="40" y="4"/>
                  <a:pt x="40" y="4"/>
                  <a:pt x="40" y="4"/>
                </a:cubicBezTo>
                <a:cubicBezTo>
                  <a:pt x="37" y="3"/>
                  <a:pt x="37" y="3"/>
                  <a:pt x="37" y="3"/>
                </a:cubicBezTo>
                <a:cubicBezTo>
                  <a:pt x="35" y="3"/>
                  <a:pt x="33" y="2"/>
                  <a:pt x="32" y="2"/>
                </a:cubicBezTo>
                <a:cubicBezTo>
                  <a:pt x="29" y="1"/>
                  <a:pt x="26" y="1"/>
                  <a:pt x="23" y="1"/>
                </a:cubicBezTo>
                <a:cubicBezTo>
                  <a:pt x="21" y="0"/>
                  <a:pt x="20" y="0"/>
                  <a:pt x="1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7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764" y="365127"/>
            <a:ext cx="7750176" cy="2210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1588958"/>
            <a:ext cx="11398249" cy="40625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1076" y="6343471"/>
            <a:ext cx="1171979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1">
                <a:solidFill>
                  <a:schemeClr val="tx1"/>
                </a:solidFill>
              </a:defRPr>
            </a:lvl1pPr>
          </a:lstStyle>
          <a:p>
            <a:fld id="{2E502892-CC35-438C-BF48-6839C77B30AE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905" y="6343471"/>
            <a:ext cx="612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1">
                <a:solidFill>
                  <a:schemeClr val="tx1"/>
                </a:solidFill>
              </a:defRPr>
            </a:lvl1pPr>
          </a:lstStyle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676" y="6220498"/>
            <a:ext cx="1236216" cy="374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4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42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5" r:id="rId31"/>
    <p:sldLayoutId id="2147483776" r:id="rId32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1600" b="1" kern="1200" spc="-1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5995" indent="-215995" algn="l" defTabSz="914377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100000"/>
        <a:buFont typeface="Arial" panose="020B0604020202020204" pitchFamily="34" charset="0"/>
        <a:buChar char="+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446077" indent="-223833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09585" indent="-187321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20718" indent="-211133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19149" indent="-209545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4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365127"/>
            <a:ext cx="7739939" cy="2210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1" y="1588958"/>
            <a:ext cx="11388011" cy="40625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1076" y="6343471"/>
            <a:ext cx="1171979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1">
                <a:solidFill>
                  <a:schemeClr val="tx1"/>
                </a:solidFill>
              </a:defRPr>
            </a:lvl1pPr>
          </a:lstStyle>
          <a:p>
            <a:fld id="{E181F930-27DE-4EBA-8C55-E175D26CF2DE}" type="datetime1">
              <a:rPr lang="en-GB" smtClean="0"/>
              <a:t>11/03/2025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905" y="6343471"/>
            <a:ext cx="612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1">
                <a:solidFill>
                  <a:schemeClr val="tx1"/>
                </a:solidFill>
              </a:defRPr>
            </a:lvl1pPr>
          </a:lstStyle>
          <a:p>
            <a:r>
              <a:rPr lang="en-GB"/>
              <a:t>Présentation SYLink Box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676" y="6220498"/>
            <a:ext cx="1236216" cy="374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SIPCMContentMarking" descr="{&quot;HashCode&quot;:-1486542720,&quot;Placement&quot;:&quot;Footer&quot;,&quot;Top&quot;:522.0343,&quot;Left&quot;:430.6155,&quot;SlideWidth&quot;:960,&quot;SlideHeight&quot;:540}">
            <a:extLst>
              <a:ext uri="{FF2B5EF4-FFF2-40B4-BE49-F238E27FC236}">
                <a16:creationId xmlns:a16="http://schemas.microsoft.com/office/drawing/2014/main" id="{D938C59E-241C-1ED2-4579-5E8FA12386FB}"/>
              </a:ext>
            </a:extLst>
          </p:cNvPr>
          <p:cNvSpPr txBox="1"/>
          <p:nvPr userDrawn="1"/>
        </p:nvSpPr>
        <p:spPr>
          <a:xfrm>
            <a:off x="5468817" y="6629836"/>
            <a:ext cx="1254366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000000"/>
                </a:solidFill>
                <a:latin typeface="Calibri" panose="020F0502020204030204" pitchFamily="34" charset="0"/>
              </a:rPr>
              <a:t>Document KDFR Interne</a:t>
            </a:r>
            <a:endParaRPr lang="fr-FR" sz="8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0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1600" b="1" kern="1200" spc="-1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5995" indent="-215995" algn="l" defTabSz="914377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100000"/>
        <a:buFont typeface="Arial" panose="020B0604020202020204" pitchFamily="34" charset="0"/>
        <a:buChar char="+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446077" indent="-223833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09585" indent="-187321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20718" indent="-211133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19149" indent="-209545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75687B1-7C64-E74B-27AF-654AE441358C}"/>
              </a:ext>
            </a:extLst>
          </p:cNvPr>
          <p:cNvSpPr txBox="1">
            <a:spLocks/>
          </p:cNvSpPr>
          <p:nvPr/>
        </p:nvSpPr>
        <p:spPr>
          <a:xfrm>
            <a:off x="462942" y="2015487"/>
            <a:ext cx="6790301" cy="3844672"/>
          </a:xfrm>
          <a:prstGeom prst="rect">
            <a:avLst/>
          </a:prstGeom>
        </p:spPr>
        <p:txBody>
          <a:bodyPr>
            <a:noAutofit/>
          </a:bodyPr>
          <a:lstStyle>
            <a:lvl1pPr marL="215995" indent="-215995" algn="l" defTabSz="91437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+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6077" indent="-223833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09585" indent="-187321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+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20718" indent="-211133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+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19149" indent="-209545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+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>
                <a:solidFill>
                  <a:schemeClr val="bg1"/>
                </a:solidFill>
              </a:rPr>
              <a:t>Présentation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000" b="1" dirty="0" err="1">
                <a:solidFill>
                  <a:schemeClr val="bg1"/>
                </a:solidFill>
              </a:rPr>
              <a:t>SYLink</a:t>
            </a:r>
            <a:r>
              <a:rPr lang="en-US" sz="4000" b="1" dirty="0">
                <a:solidFill>
                  <a:schemeClr val="bg1"/>
                </a:solidFill>
              </a:rPr>
              <a:t> Box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5"/>
                </a:solidFill>
              </a:rPr>
              <a:t>Avril 2025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5714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7522733-FCF4-6913-FCA9-8C2A2C38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Présentation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SYLink</a:t>
            </a:r>
            <a:r>
              <a:rPr lang="en-US" dirty="0">
                <a:solidFill>
                  <a:schemeClr val="tx1"/>
                </a:solidFill>
              </a:rPr>
              <a:t> Box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47FAE16-ADCC-4673-8647-752609ADE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5DB777-1E0E-A8FE-6014-36965987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Présentation SYLink Box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63D4852-BB20-40D8-BE13-3CDB80A64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Innovation de rupture face aux cybermenaces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D4F4442A-8E7A-A223-2F4C-BC62D810378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sz="1400" dirty="0"/>
              <a:t>Combiné de techno puissante nouvelle génération intégrant : IDS, IPS, Sonde, Firewall, antivirus, connexion VPN externe</a:t>
            </a:r>
          </a:p>
          <a:p>
            <a:pPr marL="0" indent="0">
              <a:buNone/>
            </a:pPr>
            <a:endParaRPr lang="fr-FR" sz="1400" dirty="0"/>
          </a:p>
          <a:p>
            <a:r>
              <a:rPr lang="fr-FR" sz="1400" dirty="0">
                <a:solidFill>
                  <a:schemeClr val="accent2"/>
                </a:solidFill>
              </a:rPr>
              <a:t>Innovation technologique </a:t>
            </a:r>
            <a:r>
              <a:rPr lang="fr-FR" sz="1400" dirty="0"/>
              <a:t>pour renforcer la sécurité des réseaux, périphériques et IoT</a:t>
            </a:r>
          </a:p>
          <a:p>
            <a:endParaRPr lang="fr-FR" sz="1400" dirty="0"/>
          </a:p>
          <a:p>
            <a:r>
              <a:rPr lang="fr-FR" sz="1400" dirty="0">
                <a:solidFill>
                  <a:schemeClr val="accent2"/>
                </a:solidFill>
              </a:rPr>
              <a:t>Détection</a:t>
            </a:r>
            <a:r>
              <a:rPr lang="fr-FR" sz="1400" dirty="0"/>
              <a:t> des tentatives d’accès et activités malveillantes</a:t>
            </a:r>
          </a:p>
          <a:p>
            <a:endParaRPr lang="fr-FR" sz="1400" dirty="0"/>
          </a:p>
          <a:p>
            <a:r>
              <a:rPr lang="fr-FR" sz="1400" dirty="0">
                <a:solidFill>
                  <a:schemeClr val="accent2"/>
                </a:solidFill>
              </a:rPr>
              <a:t>Protection et remédiation </a:t>
            </a:r>
            <a:r>
              <a:rPr lang="fr-FR" sz="1400" dirty="0"/>
              <a:t>contre les cybermenaces</a:t>
            </a:r>
          </a:p>
          <a:p>
            <a:endParaRPr lang="fr-FR" sz="1400" dirty="0"/>
          </a:p>
          <a:p>
            <a:r>
              <a:rPr lang="fr-FR" sz="1400" dirty="0">
                <a:solidFill>
                  <a:schemeClr val="accent2"/>
                </a:solidFill>
              </a:rPr>
              <a:t>IA performante  </a:t>
            </a:r>
            <a:r>
              <a:rPr lang="fr-FR" sz="1400" dirty="0"/>
              <a:t>permet d’apprendre vos habitudes et comportement  de  réseau  afin  d’offrir  une  protection maximale.</a:t>
            </a:r>
          </a:p>
          <a:p>
            <a:endParaRPr lang="fr-FR" sz="1400" dirty="0"/>
          </a:p>
          <a:p>
            <a:r>
              <a:rPr lang="fr-FR" sz="1400" dirty="0" err="1">
                <a:solidFill>
                  <a:schemeClr val="accent2"/>
                </a:solidFill>
              </a:rPr>
              <a:t>SYlink</a:t>
            </a:r>
            <a:r>
              <a:rPr lang="fr-FR" sz="1400" dirty="0">
                <a:solidFill>
                  <a:schemeClr val="accent2"/>
                </a:solidFill>
              </a:rPr>
              <a:t> box </a:t>
            </a:r>
            <a:r>
              <a:rPr lang="fr-FR" sz="1400" dirty="0"/>
              <a:t>scrute, analyse, détecte, protège et alerte en cas de danger</a:t>
            </a:r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EAEAD18-C978-837D-524A-9D66EF28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232" y="283375"/>
            <a:ext cx="873003" cy="853763"/>
          </a:xfrm>
          <a:prstGeom prst="rect">
            <a:avLst/>
          </a:prstGeom>
        </p:spPr>
      </p:pic>
      <p:pic>
        <p:nvPicPr>
          <p:cNvPr id="2" name="object 40">
            <a:extLst>
              <a:ext uri="{FF2B5EF4-FFF2-40B4-BE49-F238E27FC236}">
                <a16:creationId xmlns:a16="http://schemas.microsoft.com/office/drawing/2014/main" id="{CEF69EF6-A483-F508-42B0-1B0876EB288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490" y="2531785"/>
            <a:ext cx="3490546" cy="241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2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6E253-466C-8E14-7355-307EC0B8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Présentation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SYLink</a:t>
            </a:r>
            <a:r>
              <a:rPr lang="en-US" dirty="0">
                <a:solidFill>
                  <a:schemeClr val="tx1"/>
                </a:solidFill>
              </a:rPr>
              <a:t> Box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A66FED8-DB36-15F5-448E-85AD23F7C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sécurité sans compromis, idéal pour toutes les tailles d’entreprises, de la plus petite à la plus grande.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21B7B-17BB-8F41-B829-AB7BB548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9FD319-316E-3F0C-A144-C55AFB293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La promesse</a:t>
            </a:r>
          </a:p>
        </p:txBody>
      </p:sp>
      <p:sp>
        <p:nvSpPr>
          <p:cNvPr id="9" name="Rectángulo 7">
            <a:extLst>
              <a:ext uri="{FF2B5EF4-FFF2-40B4-BE49-F238E27FC236}">
                <a16:creationId xmlns:a16="http://schemas.microsoft.com/office/drawing/2014/main" id="{34FC5A12-BBB2-2DB0-1056-A027B081C223}"/>
              </a:ext>
            </a:extLst>
          </p:cNvPr>
          <p:cNvSpPr/>
          <p:nvPr/>
        </p:nvSpPr>
        <p:spPr>
          <a:xfrm>
            <a:off x="2657500" y="3188874"/>
            <a:ext cx="2045088" cy="2165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2"/>
              </a:solidFill>
            </a:endParaRPr>
          </a:p>
        </p:txBody>
      </p:sp>
      <p:sp>
        <p:nvSpPr>
          <p:cNvPr id="11" name="CuadroTexto 8">
            <a:extLst>
              <a:ext uri="{FF2B5EF4-FFF2-40B4-BE49-F238E27FC236}">
                <a16:creationId xmlns:a16="http://schemas.microsoft.com/office/drawing/2014/main" id="{8E844EC5-6419-ADFF-0B63-E9278BE448D5}"/>
              </a:ext>
            </a:extLst>
          </p:cNvPr>
          <p:cNvSpPr txBox="1"/>
          <p:nvPr/>
        </p:nvSpPr>
        <p:spPr>
          <a:xfrm>
            <a:off x="2686810" y="3686947"/>
            <a:ext cx="1967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Prêt à </a:t>
            </a:r>
            <a:r>
              <a:rPr lang="en-US" sz="1400" b="1" dirty="0" err="1">
                <a:solidFill>
                  <a:schemeClr val="tx2"/>
                </a:solidFill>
              </a:rPr>
              <a:t>être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déployé</a:t>
            </a:r>
            <a:endParaRPr lang="en-US" sz="1400" b="1" dirty="0">
              <a:solidFill>
                <a:schemeClr val="tx2"/>
              </a:solidFill>
            </a:endParaRPr>
          </a:p>
          <a:p>
            <a:pPr algn="ctr"/>
            <a:r>
              <a:rPr lang="fr-FR" sz="1200" dirty="0">
                <a:solidFill>
                  <a:schemeClr val="tx2"/>
                </a:solidFill>
              </a:rPr>
              <a:t>Simplicité d’intégration avec son mode Plug &amp; Play</a:t>
            </a:r>
          </a:p>
        </p:txBody>
      </p:sp>
      <p:sp>
        <p:nvSpPr>
          <p:cNvPr id="12" name="Rectángulo 36">
            <a:extLst>
              <a:ext uri="{FF2B5EF4-FFF2-40B4-BE49-F238E27FC236}">
                <a16:creationId xmlns:a16="http://schemas.microsoft.com/office/drawing/2014/main" id="{FD78EF80-B923-721A-1766-3D53F220BF21}"/>
              </a:ext>
            </a:extLst>
          </p:cNvPr>
          <p:cNvSpPr/>
          <p:nvPr/>
        </p:nvSpPr>
        <p:spPr>
          <a:xfrm>
            <a:off x="495890" y="3212187"/>
            <a:ext cx="2045088" cy="2165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2"/>
              </a:solidFill>
            </a:endParaRPr>
          </a:p>
        </p:txBody>
      </p:sp>
      <p:sp>
        <p:nvSpPr>
          <p:cNvPr id="13" name="CuadroTexto 42">
            <a:extLst>
              <a:ext uri="{FF2B5EF4-FFF2-40B4-BE49-F238E27FC236}">
                <a16:creationId xmlns:a16="http://schemas.microsoft.com/office/drawing/2014/main" id="{7A44EFF9-D91D-8D11-EAB8-79F31DE937CD}"/>
              </a:ext>
            </a:extLst>
          </p:cNvPr>
          <p:cNvSpPr txBox="1"/>
          <p:nvPr/>
        </p:nvSpPr>
        <p:spPr>
          <a:xfrm>
            <a:off x="640947" y="3690526"/>
            <a:ext cx="1812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Gestion </a:t>
            </a:r>
            <a:r>
              <a:rPr lang="en-US" sz="1400" b="1" dirty="0" err="1">
                <a:solidFill>
                  <a:schemeClr val="tx2"/>
                </a:solidFill>
              </a:rPr>
              <a:t>centralisée</a:t>
            </a:r>
            <a:endParaRPr lang="en-US" sz="1200" b="1" dirty="0">
              <a:solidFill>
                <a:schemeClr val="tx2"/>
              </a:solidFill>
            </a:endParaRPr>
          </a:p>
          <a:p>
            <a:pPr algn="ctr"/>
            <a:r>
              <a:rPr lang="fr-FR" sz="1200" dirty="0">
                <a:solidFill>
                  <a:schemeClr val="tx2"/>
                </a:solidFill>
              </a:rPr>
              <a:t>Une visibilité globale dans une interface intuitive</a:t>
            </a:r>
          </a:p>
        </p:txBody>
      </p:sp>
      <p:sp>
        <p:nvSpPr>
          <p:cNvPr id="15" name="Rectángulo 52">
            <a:extLst>
              <a:ext uri="{FF2B5EF4-FFF2-40B4-BE49-F238E27FC236}">
                <a16:creationId xmlns:a16="http://schemas.microsoft.com/office/drawing/2014/main" id="{A6292F64-E663-72AC-1B57-431DB8C18A30}"/>
              </a:ext>
            </a:extLst>
          </p:cNvPr>
          <p:cNvSpPr/>
          <p:nvPr/>
        </p:nvSpPr>
        <p:spPr>
          <a:xfrm>
            <a:off x="6964226" y="3162261"/>
            <a:ext cx="2045088" cy="2183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2"/>
              </a:solidFill>
            </a:endParaRPr>
          </a:p>
        </p:txBody>
      </p:sp>
      <p:sp>
        <p:nvSpPr>
          <p:cNvPr id="16" name="CuadroTexto 49">
            <a:extLst>
              <a:ext uri="{FF2B5EF4-FFF2-40B4-BE49-F238E27FC236}">
                <a16:creationId xmlns:a16="http://schemas.microsoft.com/office/drawing/2014/main" id="{C08CCEAF-27B7-17BE-AEA5-B355F9C060BD}"/>
              </a:ext>
            </a:extLst>
          </p:cNvPr>
          <p:cNvSpPr txBox="1"/>
          <p:nvPr/>
        </p:nvSpPr>
        <p:spPr>
          <a:xfrm>
            <a:off x="6957833" y="3697402"/>
            <a:ext cx="2022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Évolutif</a:t>
            </a:r>
            <a:r>
              <a:rPr lang="en-US" sz="1400" b="1" dirty="0">
                <a:solidFill>
                  <a:schemeClr val="tx2"/>
                </a:solidFill>
              </a:rPr>
              <a:t>, momentum de la menace</a:t>
            </a:r>
          </a:p>
          <a:p>
            <a:pPr algn="ctr"/>
            <a:r>
              <a:rPr lang="fr-FR" sz="1200" dirty="0">
                <a:solidFill>
                  <a:schemeClr val="tx2"/>
                </a:solidFill>
              </a:rPr>
              <a:t>Une solution constamment mise à jour toutes les 5 minutes</a:t>
            </a:r>
          </a:p>
        </p:txBody>
      </p:sp>
      <p:sp>
        <p:nvSpPr>
          <p:cNvPr id="19" name="Rectángulo 51">
            <a:extLst>
              <a:ext uri="{FF2B5EF4-FFF2-40B4-BE49-F238E27FC236}">
                <a16:creationId xmlns:a16="http://schemas.microsoft.com/office/drawing/2014/main" id="{0B76A984-7AA6-12F4-23ED-106CF4775415}"/>
              </a:ext>
            </a:extLst>
          </p:cNvPr>
          <p:cNvSpPr/>
          <p:nvPr/>
        </p:nvSpPr>
        <p:spPr>
          <a:xfrm>
            <a:off x="4827109" y="3166279"/>
            <a:ext cx="2045088" cy="21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2"/>
              </a:solidFill>
            </a:endParaRPr>
          </a:p>
        </p:txBody>
      </p:sp>
      <p:sp>
        <p:nvSpPr>
          <p:cNvPr id="20" name="CuadroTexto 46">
            <a:extLst>
              <a:ext uri="{FF2B5EF4-FFF2-40B4-BE49-F238E27FC236}">
                <a16:creationId xmlns:a16="http://schemas.microsoft.com/office/drawing/2014/main" id="{8008A810-8A30-0E53-E7D7-C0A70F13DC36}"/>
              </a:ext>
            </a:extLst>
          </p:cNvPr>
          <p:cNvSpPr txBox="1"/>
          <p:nvPr/>
        </p:nvSpPr>
        <p:spPr>
          <a:xfrm>
            <a:off x="4863335" y="3697983"/>
            <a:ext cx="19537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Réduction</a:t>
            </a:r>
            <a:r>
              <a:rPr lang="en-US" sz="1400" b="1" dirty="0">
                <a:solidFill>
                  <a:schemeClr val="tx2"/>
                </a:solidFill>
              </a:rPr>
              <a:t> des </a:t>
            </a:r>
            <a:r>
              <a:rPr lang="en-US" sz="1400" b="1" dirty="0" err="1">
                <a:solidFill>
                  <a:schemeClr val="tx2"/>
                </a:solidFill>
              </a:rPr>
              <a:t>coûts</a:t>
            </a:r>
            <a:endParaRPr lang="en-US" sz="1400" b="1" dirty="0">
              <a:solidFill>
                <a:schemeClr val="tx2"/>
              </a:solidFill>
            </a:endParaRPr>
          </a:p>
          <a:p>
            <a:pPr algn="ctr"/>
            <a:r>
              <a:rPr lang="fr-FR" sz="1200" dirty="0">
                <a:solidFill>
                  <a:schemeClr val="tx2"/>
                </a:solidFill>
              </a:rPr>
              <a:t>Résolution des attaques par IA, compréhension simplifiée de la sécurité, coût maitrisé avec la licence</a:t>
            </a: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F46000C3-2526-004C-7CA5-810C1EC3809F}"/>
              </a:ext>
            </a:extLst>
          </p:cNvPr>
          <p:cNvSpPr/>
          <p:nvPr/>
        </p:nvSpPr>
        <p:spPr>
          <a:xfrm>
            <a:off x="1169790" y="2759860"/>
            <a:ext cx="745563" cy="786610"/>
          </a:xfrm>
          <a:prstGeom prst="roundRect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817C893-4F55-2BDB-72C6-45D1E3D2D890}"/>
              </a:ext>
            </a:extLst>
          </p:cNvPr>
          <p:cNvGrpSpPr/>
          <p:nvPr/>
        </p:nvGrpSpPr>
        <p:grpSpPr>
          <a:xfrm>
            <a:off x="7662177" y="2723196"/>
            <a:ext cx="745563" cy="782121"/>
            <a:chOff x="7662177" y="2723196"/>
            <a:chExt cx="745563" cy="782121"/>
          </a:xfrm>
        </p:grpSpPr>
        <p:sp>
          <p:nvSpPr>
            <p:cNvPr id="17" name="Rectangle: Rounded Corners 9">
              <a:extLst>
                <a:ext uri="{FF2B5EF4-FFF2-40B4-BE49-F238E27FC236}">
                  <a16:creationId xmlns:a16="http://schemas.microsoft.com/office/drawing/2014/main" id="{9BFC3F1A-3932-66DC-9890-B64A9FA467CC}"/>
                </a:ext>
              </a:extLst>
            </p:cNvPr>
            <p:cNvSpPr/>
            <p:nvPr/>
          </p:nvSpPr>
          <p:spPr>
            <a:xfrm>
              <a:off x="7662177" y="2723196"/>
              <a:ext cx="745563" cy="782121"/>
            </a:xfrm>
            <a:prstGeom prst="round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id="{B4C6E2FA-181A-DAC9-6261-8777535D7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1016" y="2887933"/>
              <a:ext cx="459300" cy="467281"/>
            </a:xfrm>
            <a:custGeom>
              <a:avLst/>
              <a:gdLst>
                <a:gd name="T0" fmla="*/ 730 w 730"/>
                <a:gd name="T1" fmla="*/ 244 h 732"/>
                <a:gd name="T2" fmla="*/ 487 w 730"/>
                <a:gd name="T3" fmla="*/ 244 h 732"/>
                <a:gd name="T4" fmla="*/ 487 w 730"/>
                <a:gd name="T5" fmla="*/ 0 h 732"/>
                <a:gd name="T6" fmla="*/ 243 w 730"/>
                <a:gd name="T7" fmla="*/ 0 h 732"/>
                <a:gd name="T8" fmla="*/ 243 w 730"/>
                <a:gd name="T9" fmla="*/ 244 h 732"/>
                <a:gd name="T10" fmla="*/ 0 w 730"/>
                <a:gd name="T11" fmla="*/ 244 h 732"/>
                <a:gd name="T12" fmla="*/ 0 w 730"/>
                <a:gd name="T13" fmla="*/ 488 h 732"/>
                <a:gd name="T14" fmla="*/ 243 w 730"/>
                <a:gd name="T15" fmla="*/ 488 h 732"/>
                <a:gd name="T16" fmla="*/ 243 w 730"/>
                <a:gd name="T17" fmla="*/ 732 h 732"/>
                <a:gd name="T18" fmla="*/ 487 w 730"/>
                <a:gd name="T19" fmla="*/ 732 h 732"/>
                <a:gd name="T20" fmla="*/ 487 w 730"/>
                <a:gd name="T21" fmla="*/ 488 h 732"/>
                <a:gd name="T22" fmla="*/ 730 w 730"/>
                <a:gd name="T23" fmla="*/ 488 h 732"/>
                <a:gd name="T24" fmla="*/ 730 w 730"/>
                <a:gd name="T25" fmla="*/ 244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0" h="732">
                  <a:moveTo>
                    <a:pt x="730" y="244"/>
                  </a:moveTo>
                  <a:lnTo>
                    <a:pt x="487" y="244"/>
                  </a:lnTo>
                  <a:lnTo>
                    <a:pt x="487" y="0"/>
                  </a:lnTo>
                  <a:lnTo>
                    <a:pt x="243" y="0"/>
                  </a:lnTo>
                  <a:lnTo>
                    <a:pt x="243" y="244"/>
                  </a:lnTo>
                  <a:lnTo>
                    <a:pt x="0" y="244"/>
                  </a:lnTo>
                  <a:lnTo>
                    <a:pt x="0" y="488"/>
                  </a:lnTo>
                  <a:lnTo>
                    <a:pt x="243" y="488"/>
                  </a:lnTo>
                  <a:lnTo>
                    <a:pt x="243" y="732"/>
                  </a:lnTo>
                  <a:lnTo>
                    <a:pt x="487" y="732"/>
                  </a:lnTo>
                  <a:lnTo>
                    <a:pt x="487" y="488"/>
                  </a:lnTo>
                  <a:lnTo>
                    <a:pt x="730" y="488"/>
                  </a:lnTo>
                  <a:lnTo>
                    <a:pt x="730" y="2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8" name="Freeform 49">
            <a:extLst>
              <a:ext uri="{FF2B5EF4-FFF2-40B4-BE49-F238E27FC236}">
                <a16:creationId xmlns:a16="http://schemas.microsoft.com/office/drawing/2014/main" id="{A7998016-DDB1-FC28-7EFF-4994855BF38A}"/>
              </a:ext>
            </a:extLst>
          </p:cNvPr>
          <p:cNvSpPr>
            <a:spLocks noChangeAspect="1"/>
          </p:cNvSpPr>
          <p:nvPr/>
        </p:nvSpPr>
        <p:spPr bwMode="auto">
          <a:xfrm>
            <a:off x="1308810" y="2958069"/>
            <a:ext cx="538849" cy="416420"/>
          </a:xfrm>
          <a:custGeom>
            <a:avLst/>
            <a:gdLst>
              <a:gd name="T0" fmla="*/ 669 w 669"/>
              <a:gd name="T1" fmla="*/ 48 h 517"/>
              <a:gd name="T2" fmla="*/ 621 w 669"/>
              <a:gd name="T3" fmla="*/ 0 h 517"/>
              <a:gd name="T4" fmla="*/ 575 w 669"/>
              <a:gd name="T5" fmla="*/ 48 h 517"/>
              <a:gd name="T6" fmla="*/ 200 w 669"/>
              <a:gd name="T7" fmla="*/ 423 h 517"/>
              <a:gd name="T8" fmla="*/ 28 w 669"/>
              <a:gd name="T9" fmla="*/ 249 h 517"/>
              <a:gd name="T10" fmla="*/ 0 w 669"/>
              <a:gd name="T11" fmla="*/ 221 h 517"/>
              <a:gd name="T12" fmla="*/ 0 w 669"/>
              <a:gd name="T13" fmla="*/ 316 h 517"/>
              <a:gd name="T14" fmla="*/ 200 w 669"/>
              <a:gd name="T15" fmla="*/ 517 h 517"/>
              <a:gd name="T16" fmla="*/ 669 w 669"/>
              <a:gd name="T17" fmla="*/ 4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9" h="517">
                <a:moveTo>
                  <a:pt x="669" y="48"/>
                </a:moveTo>
                <a:lnTo>
                  <a:pt x="621" y="0"/>
                </a:lnTo>
                <a:lnTo>
                  <a:pt x="575" y="48"/>
                </a:lnTo>
                <a:lnTo>
                  <a:pt x="200" y="423"/>
                </a:lnTo>
                <a:lnTo>
                  <a:pt x="28" y="249"/>
                </a:lnTo>
                <a:lnTo>
                  <a:pt x="0" y="221"/>
                </a:lnTo>
                <a:lnTo>
                  <a:pt x="0" y="316"/>
                </a:lnTo>
                <a:lnTo>
                  <a:pt x="200" y="517"/>
                </a:lnTo>
                <a:lnTo>
                  <a:pt x="669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63318C-C240-FDBA-BD5E-CA02BFA2D999}"/>
              </a:ext>
            </a:extLst>
          </p:cNvPr>
          <p:cNvSpPr/>
          <p:nvPr/>
        </p:nvSpPr>
        <p:spPr>
          <a:xfrm>
            <a:off x="3291653" y="2771200"/>
            <a:ext cx="753402" cy="782122"/>
          </a:xfrm>
          <a:prstGeom prst="round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AF643F8F-9F01-2E37-8455-C628AA7565B2}"/>
              </a:ext>
            </a:extLst>
          </p:cNvPr>
          <p:cNvSpPr/>
          <p:nvPr/>
        </p:nvSpPr>
        <p:spPr>
          <a:xfrm>
            <a:off x="5393745" y="2728289"/>
            <a:ext cx="753401" cy="782124"/>
          </a:xfrm>
          <a:prstGeom prst="round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2" name="Freeform 34">
            <a:extLst>
              <a:ext uri="{FF2B5EF4-FFF2-40B4-BE49-F238E27FC236}">
                <a16:creationId xmlns:a16="http://schemas.microsoft.com/office/drawing/2014/main" id="{73FBF42B-2EB9-A87D-1093-450A6D980367}"/>
              </a:ext>
            </a:extLst>
          </p:cNvPr>
          <p:cNvSpPr>
            <a:spLocks noChangeAspect="1"/>
          </p:cNvSpPr>
          <p:nvPr/>
        </p:nvSpPr>
        <p:spPr bwMode="auto">
          <a:xfrm>
            <a:off x="5560086" y="2854982"/>
            <a:ext cx="364032" cy="471256"/>
          </a:xfrm>
          <a:custGeom>
            <a:avLst/>
            <a:gdLst>
              <a:gd name="T0" fmla="*/ 1100 w 1200"/>
              <a:gd name="T1" fmla="*/ 200 h 1800"/>
              <a:gd name="T2" fmla="*/ 1200 w 1200"/>
              <a:gd name="T3" fmla="*/ 207 h 1800"/>
              <a:gd name="T4" fmla="*/ 1200 w 1200"/>
              <a:gd name="T5" fmla="*/ 6 h 1800"/>
              <a:gd name="T6" fmla="*/ 1100 w 1200"/>
              <a:gd name="T7" fmla="*/ 0 h 1800"/>
              <a:gd name="T8" fmla="*/ 251 w 1200"/>
              <a:gd name="T9" fmla="*/ 600 h 1800"/>
              <a:gd name="T10" fmla="*/ 0 w 1200"/>
              <a:gd name="T11" fmla="*/ 600 h 1800"/>
              <a:gd name="T12" fmla="*/ 0 w 1200"/>
              <a:gd name="T13" fmla="*/ 800 h 1800"/>
              <a:gd name="T14" fmla="*/ 206 w 1200"/>
              <a:gd name="T15" fmla="*/ 800 h 1800"/>
              <a:gd name="T16" fmla="*/ 200 w 1200"/>
              <a:gd name="T17" fmla="*/ 900 h 1800"/>
              <a:gd name="T18" fmla="*/ 206 w 1200"/>
              <a:gd name="T19" fmla="*/ 1000 h 1800"/>
              <a:gd name="T20" fmla="*/ 0 w 1200"/>
              <a:gd name="T21" fmla="*/ 1000 h 1800"/>
              <a:gd name="T22" fmla="*/ 0 w 1200"/>
              <a:gd name="T23" fmla="*/ 1200 h 1800"/>
              <a:gd name="T24" fmla="*/ 251 w 1200"/>
              <a:gd name="T25" fmla="*/ 1200 h 1800"/>
              <a:gd name="T26" fmla="*/ 1100 w 1200"/>
              <a:gd name="T27" fmla="*/ 1800 h 1800"/>
              <a:gd name="T28" fmla="*/ 1200 w 1200"/>
              <a:gd name="T29" fmla="*/ 1794 h 1800"/>
              <a:gd name="T30" fmla="*/ 1200 w 1200"/>
              <a:gd name="T31" fmla="*/ 1593 h 1800"/>
              <a:gd name="T32" fmla="*/ 1100 w 1200"/>
              <a:gd name="T33" fmla="*/ 1600 h 1800"/>
              <a:gd name="T34" fmla="*/ 605 w 1200"/>
              <a:gd name="T35" fmla="*/ 1395 h 1800"/>
              <a:gd name="T36" fmla="*/ 467 w 1200"/>
              <a:gd name="T37" fmla="*/ 1200 h 1800"/>
              <a:gd name="T38" fmla="*/ 800 w 1200"/>
              <a:gd name="T39" fmla="*/ 1200 h 1800"/>
              <a:gd name="T40" fmla="*/ 1000 w 1200"/>
              <a:gd name="T41" fmla="*/ 1000 h 1800"/>
              <a:gd name="T42" fmla="*/ 800 w 1200"/>
              <a:gd name="T43" fmla="*/ 1000 h 1800"/>
              <a:gd name="T44" fmla="*/ 407 w 1200"/>
              <a:gd name="T45" fmla="*/ 1000 h 1800"/>
              <a:gd name="T46" fmla="*/ 400 w 1200"/>
              <a:gd name="T47" fmla="*/ 900 h 1800"/>
              <a:gd name="T48" fmla="*/ 407 w 1200"/>
              <a:gd name="T49" fmla="*/ 800 h 1800"/>
              <a:gd name="T50" fmla="*/ 800 w 1200"/>
              <a:gd name="T51" fmla="*/ 800 h 1800"/>
              <a:gd name="T52" fmla="*/ 1000 w 1200"/>
              <a:gd name="T53" fmla="*/ 600 h 1800"/>
              <a:gd name="T54" fmla="*/ 800 w 1200"/>
              <a:gd name="T55" fmla="*/ 600 h 1800"/>
              <a:gd name="T56" fmla="*/ 467 w 1200"/>
              <a:gd name="T57" fmla="*/ 600 h 1800"/>
              <a:gd name="T58" fmla="*/ 605 w 1200"/>
              <a:gd name="T59" fmla="*/ 405 h 1800"/>
              <a:gd name="T60" fmla="*/ 1100 w 1200"/>
              <a:gd name="T61" fmla="*/ 2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00" h="1800">
                <a:moveTo>
                  <a:pt x="1100" y="200"/>
                </a:moveTo>
                <a:cubicBezTo>
                  <a:pt x="1134" y="200"/>
                  <a:pt x="1167" y="202"/>
                  <a:pt x="1200" y="207"/>
                </a:cubicBezTo>
                <a:cubicBezTo>
                  <a:pt x="1200" y="6"/>
                  <a:pt x="1200" y="6"/>
                  <a:pt x="1200" y="6"/>
                </a:cubicBezTo>
                <a:cubicBezTo>
                  <a:pt x="1167" y="2"/>
                  <a:pt x="1134" y="0"/>
                  <a:pt x="1100" y="0"/>
                </a:cubicBezTo>
                <a:cubicBezTo>
                  <a:pt x="708" y="0"/>
                  <a:pt x="375" y="250"/>
                  <a:pt x="251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800"/>
                  <a:pt x="0" y="800"/>
                  <a:pt x="0" y="800"/>
                </a:cubicBezTo>
                <a:cubicBezTo>
                  <a:pt x="206" y="800"/>
                  <a:pt x="206" y="800"/>
                  <a:pt x="206" y="800"/>
                </a:cubicBezTo>
                <a:cubicBezTo>
                  <a:pt x="202" y="833"/>
                  <a:pt x="200" y="866"/>
                  <a:pt x="200" y="900"/>
                </a:cubicBezTo>
                <a:cubicBezTo>
                  <a:pt x="200" y="934"/>
                  <a:pt x="202" y="967"/>
                  <a:pt x="206" y="1000"/>
                </a:cubicBezTo>
                <a:cubicBezTo>
                  <a:pt x="0" y="1000"/>
                  <a:pt x="0" y="1000"/>
                  <a:pt x="0" y="10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51" y="1200"/>
                  <a:pt x="251" y="1200"/>
                  <a:pt x="251" y="1200"/>
                </a:cubicBezTo>
                <a:cubicBezTo>
                  <a:pt x="375" y="1550"/>
                  <a:pt x="708" y="1800"/>
                  <a:pt x="1100" y="1800"/>
                </a:cubicBezTo>
                <a:cubicBezTo>
                  <a:pt x="1134" y="1800"/>
                  <a:pt x="1167" y="1798"/>
                  <a:pt x="1200" y="1794"/>
                </a:cubicBezTo>
                <a:cubicBezTo>
                  <a:pt x="1200" y="1593"/>
                  <a:pt x="1200" y="1593"/>
                  <a:pt x="1200" y="1593"/>
                </a:cubicBezTo>
                <a:cubicBezTo>
                  <a:pt x="1167" y="1598"/>
                  <a:pt x="1134" y="1600"/>
                  <a:pt x="1100" y="1600"/>
                </a:cubicBezTo>
                <a:cubicBezTo>
                  <a:pt x="913" y="1600"/>
                  <a:pt x="737" y="1527"/>
                  <a:pt x="605" y="1395"/>
                </a:cubicBezTo>
                <a:cubicBezTo>
                  <a:pt x="547" y="1337"/>
                  <a:pt x="501" y="1271"/>
                  <a:pt x="467" y="1200"/>
                </a:cubicBezTo>
                <a:cubicBezTo>
                  <a:pt x="800" y="1200"/>
                  <a:pt x="800" y="1200"/>
                  <a:pt x="800" y="1200"/>
                </a:cubicBezTo>
                <a:cubicBezTo>
                  <a:pt x="1000" y="1000"/>
                  <a:pt x="1000" y="1000"/>
                  <a:pt x="1000" y="1000"/>
                </a:cubicBezTo>
                <a:cubicBezTo>
                  <a:pt x="800" y="1000"/>
                  <a:pt x="800" y="1000"/>
                  <a:pt x="800" y="1000"/>
                </a:cubicBezTo>
                <a:cubicBezTo>
                  <a:pt x="407" y="1000"/>
                  <a:pt x="407" y="1000"/>
                  <a:pt x="407" y="1000"/>
                </a:cubicBezTo>
                <a:cubicBezTo>
                  <a:pt x="402" y="967"/>
                  <a:pt x="400" y="934"/>
                  <a:pt x="400" y="900"/>
                </a:cubicBezTo>
                <a:cubicBezTo>
                  <a:pt x="400" y="866"/>
                  <a:pt x="402" y="833"/>
                  <a:pt x="407" y="800"/>
                </a:cubicBezTo>
                <a:cubicBezTo>
                  <a:pt x="800" y="800"/>
                  <a:pt x="800" y="800"/>
                  <a:pt x="800" y="800"/>
                </a:cubicBezTo>
                <a:cubicBezTo>
                  <a:pt x="1000" y="600"/>
                  <a:pt x="1000" y="600"/>
                  <a:pt x="1000" y="600"/>
                </a:cubicBezTo>
                <a:cubicBezTo>
                  <a:pt x="800" y="600"/>
                  <a:pt x="800" y="600"/>
                  <a:pt x="800" y="600"/>
                </a:cubicBezTo>
                <a:cubicBezTo>
                  <a:pt x="467" y="600"/>
                  <a:pt x="467" y="600"/>
                  <a:pt x="467" y="600"/>
                </a:cubicBezTo>
                <a:cubicBezTo>
                  <a:pt x="501" y="529"/>
                  <a:pt x="547" y="463"/>
                  <a:pt x="605" y="405"/>
                </a:cubicBezTo>
                <a:cubicBezTo>
                  <a:pt x="737" y="273"/>
                  <a:pt x="913" y="200"/>
                  <a:pt x="1100" y="2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Rectángulo 52">
            <a:extLst>
              <a:ext uri="{FF2B5EF4-FFF2-40B4-BE49-F238E27FC236}">
                <a16:creationId xmlns:a16="http://schemas.microsoft.com/office/drawing/2014/main" id="{8E8D0BF3-0F65-9B29-DED5-3EE0A3CD5D1A}"/>
              </a:ext>
            </a:extLst>
          </p:cNvPr>
          <p:cNvSpPr/>
          <p:nvPr/>
        </p:nvSpPr>
        <p:spPr>
          <a:xfrm>
            <a:off x="9130972" y="3162261"/>
            <a:ext cx="2045088" cy="21834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2"/>
              </a:solidFill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7D663815-417F-8492-3568-03EF9B9823C0}"/>
              </a:ext>
            </a:extLst>
          </p:cNvPr>
          <p:cNvSpPr/>
          <p:nvPr/>
        </p:nvSpPr>
        <p:spPr>
          <a:xfrm>
            <a:off x="9828923" y="2723196"/>
            <a:ext cx="745563" cy="782121"/>
          </a:xfrm>
          <a:prstGeom prst="round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31" name="CuadroTexto 49">
            <a:extLst>
              <a:ext uri="{FF2B5EF4-FFF2-40B4-BE49-F238E27FC236}">
                <a16:creationId xmlns:a16="http://schemas.microsoft.com/office/drawing/2014/main" id="{3F651300-F9B7-1100-45A4-9F12EE2EB875}"/>
              </a:ext>
            </a:extLst>
          </p:cNvPr>
          <p:cNvSpPr txBox="1"/>
          <p:nvPr/>
        </p:nvSpPr>
        <p:spPr>
          <a:xfrm>
            <a:off x="9130972" y="3690526"/>
            <a:ext cx="2022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Solution tout-</a:t>
            </a:r>
            <a:r>
              <a:rPr lang="en-US" sz="1400" b="1" dirty="0" err="1">
                <a:solidFill>
                  <a:schemeClr val="tx2"/>
                </a:solidFill>
              </a:rPr>
              <a:t>en</a:t>
            </a:r>
            <a:r>
              <a:rPr lang="en-US" sz="1400" b="1" dirty="0">
                <a:solidFill>
                  <a:schemeClr val="tx2"/>
                </a:solidFill>
              </a:rPr>
              <a:t>-un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fr-FR" sz="1200" dirty="0">
                <a:solidFill>
                  <a:schemeClr val="tx2"/>
                </a:solidFill>
              </a:rPr>
              <a:t>FW intelligent, VPN nouvelle génération, Anti-virus, outils d’aide à la décision</a:t>
            </a:r>
          </a:p>
          <a:p>
            <a:pPr algn="ctr"/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32" name="object 51">
            <a:extLst>
              <a:ext uri="{FF2B5EF4-FFF2-40B4-BE49-F238E27FC236}">
                <a16:creationId xmlns:a16="http://schemas.microsoft.com/office/drawing/2014/main" id="{22CFD2A0-5B63-1BA8-06D5-0DF4BA716B9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8923" y="1197318"/>
            <a:ext cx="1371600" cy="113995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8CEC77F1-8048-5973-95B4-36C395499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232" y="283375"/>
            <a:ext cx="873003" cy="853763"/>
          </a:xfrm>
          <a:prstGeom prst="rect">
            <a:avLst/>
          </a:prstGeom>
        </p:spPr>
      </p:pic>
      <p:sp>
        <p:nvSpPr>
          <p:cNvPr id="25" name="Freeform 166">
            <a:extLst>
              <a:ext uri="{FF2B5EF4-FFF2-40B4-BE49-F238E27FC236}">
                <a16:creationId xmlns:a16="http://schemas.microsoft.com/office/drawing/2014/main" id="{3345818C-67FE-C1DE-D6AD-6A563EFA4825}"/>
              </a:ext>
            </a:extLst>
          </p:cNvPr>
          <p:cNvSpPr>
            <a:spLocks noEditPoints="1"/>
          </p:cNvSpPr>
          <p:nvPr/>
        </p:nvSpPr>
        <p:spPr bwMode="auto">
          <a:xfrm>
            <a:off x="9884090" y="2775555"/>
            <a:ext cx="603779" cy="604906"/>
          </a:xfrm>
          <a:custGeom>
            <a:avLst/>
            <a:gdLst>
              <a:gd name="T0" fmla="*/ 1000 w 2200"/>
              <a:gd name="T1" fmla="*/ 600 h 2200"/>
              <a:gd name="T2" fmla="*/ 1000 w 2200"/>
              <a:gd name="T3" fmla="*/ 1000 h 2200"/>
              <a:gd name="T4" fmla="*/ 1200 w 2200"/>
              <a:gd name="T5" fmla="*/ 1200 h 2200"/>
              <a:gd name="T6" fmla="*/ 1400 w 2200"/>
              <a:gd name="T7" fmla="*/ 1200 h 2200"/>
              <a:gd name="T8" fmla="*/ 1400 w 2200"/>
              <a:gd name="T9" fmla="*/ 1000 h 2200"/>
              <a:gd name="T10" fmla="*/ 1200 w 2200"/>
              <a:gd name="T11" fmla="*/ 1000 h 2200"/>
              <a:gd name="T12" fmla="*/ 1200 w 2200"/>
              <a:gd name="T13" fmla="*/ 600 h 2200"/>
              <a:gd name="T14" fmla="*/ 1000 w 2200"/>
              <a:gd name="T15" fmla="*/ 600 h 2200"/>
              <a:gd name="T16" fmla="*/ 2195 w 2200"/>
              <a:gd name="T17" fmla="*/ 1000 h 2200"/>
              <a:gd name="T18" fmla="*/ 1994 w 2200"/>
              <a:gd name="T19" fmla="*/ 1000 h 2200"/>
              <a:gd name="T20" fmla="*/ 2000 w 2200"/>
              <a:gd name="T21" fmla="*/ 1100 h 2200"/>
              <a:gd name="T22" fmla="*/ 1736 w 2200"/>
              <a:gd name="T23" fmla="*/ 1736 h 2200"/>
              <a:gd name="T24" fmla="*/ 1100 w 2200"/>
              <a:gd name="T25" fmla="*/ 2000 h 2200"/>
              <a:gd name="T26" fmla="*/ 464 w 2200"/>
              <a:gd name="T27" fmla="*/ 1736 h 2200"/>
              <a:gd name="T28" fmla="*/ 200 w 2200"/>
              <a:gd name="T29" fmla="*/ 1100 h 2200"/>
              <a:gd name="T30" fmla="*/ 464 w 2200"/>
              <a:gd name="T31" fmla="*/ 464 h 2200"/>
              <a:gd name="T32" fmla="*/ 1100 w 2200"/>
              <a:gd name="T33" fmla="*/ 200 h 2200"/>
              <a:gd name="T34" fmla="*/ 1200 w 2200"/>
              <a:gd name="T35" fmla="*/ 206 h 2200"/>
              <a:gd name="T36" fmla="*/ 1200 w 2200"/>
              <a:gd name="T37" fmla="*/ 5 h 2200"/>
              <a:gd name="T38" fmla="*/ 1100 w 2200"/>
              <a:gd name="T39" fmla="*/ 0 h 2200"/>
              <a:gd name="T40" fmla="*/ 322 w 2200"/>
              <a:gd name="T41" fmla="*/ 322 h 2200"/>
              <a:gd name="T42" fmla="*/ 0 w 2200"/>
              <a:gd name="T43" fmla="*/ 1100 h 2200"/>
              <a:gd name="T44" fmla="*/ 322 w 2200"/>
              <a:gd name="T45" fmla="*/ 1878 h 2200"/>
              <a:gd name="T46" fmla="*/ 1100 w 2200"/>
              <a:gd name="T47" fmla="*/ 2200 h 2200"/>
              <a:gd name="T48" fmla="*/ 1878 w 2200"/>
              <a:gd name="T49" fmla="*/ 1878 h 2200"/>
              <a:gd name="T50" fmla="*/ 2200 w 2200"/>
              <a:gd name="T51" fmla="*/ 1100 h 2200"/>
              <a:gd name="T52" fmla="*/ 2195 w 2200"/>
              <a:gd name="T53" fmla="*/ 100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00" h="2200">
                <a:moveTo>
                  <a:pt x="1000" y="600"/>
                </a:moveTo>
                <a:cubicBezTo>
                  <a:pt x="1000" y="1000"/>
                  <a:pt x="1000" y="1000"/>
                  <a:pt x="1000" y="1000"/>
                </a:cubicBezTo>
                <a:cubicBezTo>
                  <a:pt x="1200" y="1200"/>
                  <a:pt x="1200" y="1200"/>
                  <a:pt x="1200" y="1200"/>
                </a:cubicBezTo>
                <a:cubicBezTo>
                  <a:pt x="1400" y="1200"/>
                  <a:pt x="1400" y="1200"/>
                  <a:pt x="1400" y="1200"/>
                </a:cubicBezTo>
                <a:cubicBezTo>
                  <a:pt x="1400" y="1000"/>
                  <a:pt x="1400" y="1000"/>
                  <a:pt x="1400" y="1000"/>
                </a:cubicBezTo>
                <a:cubicBezTo>
                  <a:pt x="1200" y="1000"/>
                  <a:pt x="1200" y="1000"/>
                  <a:pt x="1200" y="1000"/>
                </a:cubicBezTo>
                <a:cubicBezTo>
                  <a:pt x="1200" y="600"/>
                  <a:pt x="1200" y="600"/>
                  <a:pt x="1200" y="600"/>
                </a:cubicBezTo>
                <a:lnTo>
                  <a:pt x="1000" y="600"/>
                </a:lnTo>
                <a:close/>
                <a:moveTo>
                  <a:pt x="2195" y="1000"/>
                </a:moveTo>
                <a:cubicBezTo>
                  <a:pt x="1994" y="1000"/>
                  <a:pt x="1994" y="1000"/>
                  <a:pt x="1994" y="1000"/>
                </a:cubicBezTo>
                <a:cubicBezTo>
                  <a:pt x="1998" y="1033"/>
                  <a:pt x="2000" y="1066"/>
                  <a:pt x="2000" y="1100"/>
                </a:cubicBezTo>
                <a:cubicBezTo>
                  <a:pt x="2000" y="1340"/>
                  <a:pt x="1906" y="1566"/>
                  <a:pt x="1736" y="1736"/>
                </a:cubicBezTo>
                <a:cubicBezTo>
                  <a:pt x="1566" y="1906"/>
                  <a:pt x="1340" y="2000"/>
                  <a:pt x="1100" y="2000"/>
                </a:cubicBezTo>
                <a:cubicBezTo>
                  <a:pt x="860" y="2000"/>
                  <a:pt x="634" y="1906"/>
                  <a:pt x="464" y="1736"/>
                </a:cubicBezTo>
                <a:cubicBezTo>
                  <a:pt x="294" y="1566"/>
                  <a:pt x="200" y="1340"/>
                  <a:pt x="200" y="1100"/>
                </a:cubicBezTo>
                <a:cubicBezTo>
                  <a:pt x="200" y="860"/>
                  <a:pt x="294" y="634"/>
                  <a:pt x="464" y="464"/>
                </a:cubicBezTo>
                <a:cubicBezTo>
                  <a:pt x="634" y="294"/>
                  <a:pt x="860" y="200"/>
                  <a:pt x="1100" y="200"/>
                </a:cubicBezTo>
                <a:cubicBezTo>
                  <a:pt x="1134" y="200"/>
                  <a:pt x="1167" y="202"/>
                  <a:pt x="1200" y="206"/>
                </a:cubicBezTo>
                <a:cubicBezTo>
                  <a:pt x="1200" y="5"/>
                  <a:pt x="1200" y="5"/>
                  <a:pt x="1200" y="5"/>
                </a:cubicBezTo>
                <a:cubicBezTo>
                  <a:pt x="1167" y="2"/>
                  <a:pt x="1134" y="0"/>
                  <a:pt x="1100" y="0"/>
                </a:cubicBezTo>
                <a:cubicBezTo>
                  <a:pt x="806" y="0"/>
                  <a:pt x="530" y="114"/>
                  <a:pt x="322" y="322"/>
                </a:cubicBezTo>
                <a:cubicBezTo>
                  <a:pt x="114" y="530"/>
                  <a:pt x="0" y="806"/>
                  <a:pt x="0" y="1100"/>
                </a:cubicBezTo>
                <a:cubicBezTo>
                  <a:pt x="0" y="1394"/>
                  <a:pt x="114" y="1670"/>
                  <a:pt x="322" y="1878"/>
                </a:cubicBezTo>
                <a:cubicBezTo>
                  <a:pt x="530" y="2086"/>
                  <a:pt x="806" y="2200"/>
                  <a:pt x="1100" y="2200"/>
                </a:cubicBezTo>
                <a:cubicBezTo>
                  <a:pt x="1394" y="2200"/>
                  <a:pt x="1670" y="2086"/>
                  <a:pt x="1878" y="1878"/>
                </a:cubicBezTo>
                <a:cubicBezTo>
                  <a:pt x="2086" y="1670"/>
                  <a:pt x="2200" y="1394"/>
                  <a:pt x="2200" y="1100"/>
                </a:cubicBezTo>
                <a:cubicBezTo>
                  <a:pt x="2200" y="1066"/>
                  <a:pt x="2198" y="1033"/>
                  <a:pt x="2195" y="1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Freeform 59">
            <a:extLst>
              <a:ext uri="{FF2B5EF4-FFF2-40B4-BE49-F238E27FC236}">
                <a16:creationId xmlns:a16="http://schemas.microsoft.com/office/drawing/2014/main" id="{57A80661-B85C-9D93-3EBF-41F5363A9454}"/>
              </a:ext>
            </a:extLst>
          </p:cNvPr>
          <p:cNvSpPr>
            <a:spLocks/>
          </p:cNvSpPr>
          <p:nvPr/>
        </p:nvSpPr>
        <p:spPr bwMode="auto">
          <a:xfrm>
            <a:off x="3473569" y="2938107"/>
            <a:ext cx="388267" cy="436382"/>
          </a:xfrm>
          <a:custGeom>
            <a:avLst/>
            <a:gdLst>
              <a:gd name="T0" fmla="*/ 1200 w 1400"/>
              <a:gd name="T1" fmla="*/ 400 h 1800"/>
              <a:gd name="T2" fmla="*/ 1200 w 1400"/>
              <a:gd name="T3" fmla="*/ 600 h 1800"/>
              <a:gd name="T4" fmla="*/ 1200 w 1400"/>
              <a:gd name="T5" fmla="*/ 800 h 1800"/>
              <a:gd name="T6" fmla="*/ 1000 w 1400"/>
              <a:gd name="T7" fmla="*/ 1000 h 1800"/>
              <a:gd name="T8" fmla="*/ 800 w 1400"/>
              <a:gd name="T9" fmla="*/ 1000 h 1800"/>
              <a:gd name="T10" fmla="*/ 746 w 1400"/>
              <a:gd name="T11" fmla="*/ 1000 h 1800"/>
              <a:gd name="T12" fmla="*/ 654 w 1400"/>
              <a:gd name="T13" fmla="*/ 1000 h 1800"/>
              <a:gd name="T14" fmla="*/ 600 w 1400"/>
              <a:gd name="T15" fmla="*/ 1000 h 1800"/>
              <a:gd name="T16" fmla="*/ 400 w 1400"/>
              <a:gd name="T17" fmla="*/ 1000 h 1800"/>
              <a:gd name="T18" fmla="*/ 200 w 1400"/>
              <a:gd name="T19" fmla="*/ 800 h 1800"/>
              <a:gd name="T20" fmla="*/ 200 w 1400"/>
              <a:gd name="T21" fmla="*/ 600 h 1800"/>
              <a:gd name="T22" fmla="*/ 400 w 1400"/>
              <a:gd name="T23" fmla="*/ 600 h 1800"/>
              <a:gd name="T24" fmla="*/ 654 w 1400"/>
              <a:gd name="T25" fmla="*/ 600 h 1800"/>
              <a:gd name="T26" fmla="*/ 746 w 1400"/>
              <a:gd name="T27" fmla="*/ 600 h 1800"/>
              <a:gd name="T28" fmla="*/ 1000 w 1400"/>
              <a:gd name="T29" fmla="*/ 600 h 1800"/>
              <a:gd name="T30" fmla="*/ 1200 w 1400"/>
              <a:gd name="T31" fmla="*/ 400 h 1800"/>
              <a:gd name="T32" fmla="*/ 1200 w 1400"/>
              <a:gd name="T33" fmla="*/ 0 h 1800"/>
              <a:gd name="T34" fmla="*/ 1000 w 1400"/>
              <a:gd name="T35" fmla="*/ 0 h 1800"/>
              <a:gd name="T36" fmla="*/ 1000 w 1400"/>
              <a:gd name="T37" fmla="*/ 400 h 1800"/>
              <a:gd name="T38" fmla="*/ 400 w 1400"/>
              <a:gd name="T39" fmla="*/ 400 h 1800"/>
              <a:gd name="T40" fmla="*/ 400 w 1400"/>
              <a:gd name="T41" fmla="*/ 0 h 1800"/>
              <a:gd name="T42" fmla="*/ 200 w 1400"/>
              <a:gd name="T43" fmla="*/ 0 h 1800"/>
              <a:gd name="T44" fmla="*/ 200 w 1400"/>
              <a:gd name="T45" fmla="*/ 400 h 1800"/>
              <a:gd name="T46" fmla="*/ 0 w 1400"/>
              <a:gd name="T47" fmla="*/ 400 h 1800"/>
              <a:gd name="T48" fmla="*/ 0 w 1400"/>
              <a:gd name="T49" fmla="*/ 800 h 1800"/>
              <a:gd name="T50" fmla="*/ 400 w 1400"/>
              <a:gd name="T51" fmla="*/ 1200 h 1800"/>
              <a:gd name="T52" fmla="*/ 600 w 1400"/>
              <a:gd name="T53" fmla="*/ 1200 h 1800"/>
              <a:gd name="T54" fmla="*/ 600 w 1400"/>
              <a:gd name="T55" fmla="*/ 1400 h 1800"/>
              <a:gd name="T56" fmla="*/ 600 w 1400"/>
              <a:gd name="T57" fmla="*/ 1600 h 1800"/>
              <a:gd name="T58" fmla="*/ 600 w 1400"/>
              <a:gd name="T59" fmla="*/ 1800 h 1800"/>
              <a:gd name="T60" fmla="*/ 800 w 1400"/>
              <a:gd name="T61" fmla="*/ 1800 h 1800"/>
              <a:gd name="T62" fmla="*/ 800 w 1400"/>
              <a:gd name="T63" fmla="*/ 1600 h 1800"/>
              <a:gd name="T64" fmla="*/ 800 w 1400"/>
              <a:gd name="T65" fmla="*/ 1400 h 1800"/>
              <a:gd name="T66" fmla="*/ 800 w 1400"/>
              <a:gd name="T67" fmla="*/ 1200 h 1800"/>
              <a:gd name="T68" fmla="*/ 1000 w 1400"/>
              <a:gd name="T69" fmla="*/ 1200 h 1800"/>
              <a:gd name="T70" fmla="*/ 1400 w 1400"/>
              <a:gd name="T71" fmla="*/ 800 h 1800"/>
              <a:gd name="T72" fmla="*/ 1400 w 1400"/>
              <a:gd name="T73" fmla="*/ 400 h 1800"/>
              <a:gd name="T74" fmla="*/ 1200 w 1400"/>
              <a:gd name="T75" fmla="*/ 4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0" h="1800">
                <a:moveTo>
                  <a:pt x="1200" y="400"/>
                </a:moveTo>
                <a:cubicBezTo>
                  <a:pt x="1200" y="600"/>
                  <a:pt x="1200" y="600"/>
                  <a:pt x="1200" y="600"/>
                </a:cubicBezTo>
                <a:cubicBezTo>
                  <a:pt x="1200" y="800"/>
                  <a:pt x="1200" y="800"/>
                  <a:pt x="1200" y="800"/>
                </a:cubicBezTo>
                <a:cubicBezTo>
                  <a:pt x="1200" y="910"/>
                  <a:pt x="1110" y="1000"/>
                  <a:pt x="1000" y="1000"/>
                </a:cubicBezTo>
                <a:cubicBezTo>
                  <a:pt x="800" y="1000"/>
                  <a:pt x="800" y="1000"/>
                  <a:pt x="800" y="1000"/>
                </a:cubicBezTo>
                <a:cubicBezTo>
                  <a:pt x="746" y="1000"/>
                  <a:pt x="746" y="1000"/>
                  <a:pt x="746" y="1000"/>
                </a:cubicBezTo>
                <a:cubicBezTo>
                  <a:pt x="654" y="1000"/>
                  <a:pt x="654" y="1000"/>
                  <a:pt x="654" y="1000"/>
                </a:cubicBezTo>
                <a:cubicBezTo>
                  <a:pt x="600" y="1000"/>
                  <a:pt x="600" y="1000"/>
                  <a:pt x="600" y="1000"/>
                </a:cubicBezTo>
                <a:cubicBezTo>
                  <a:pt x="400" y="1000"/>
                  <a:pt x="400" y="1000"/>
                  <a:pt x="400" y="1000"/>
                </a:cubicBezTo>
                <a:cubicBezTo>
                  <a:pt x="290" y="1000"/>
                  <a:pt x="200" y="910"/>
                  <a:pt x="200" y="800"/>
                </a:cubicBezTo>
                <a:cubicBezTo>
                  <a:pt x="200" y="600"/>
                  <a:pt x="200" y="600"/>
                  <a:pt x="200" y="600"/>
                </a:cubicBezTo>
                <a:cubicBezTo>
                  <a:pt x="400" y="600"/>
                  <a:pt x="400" y="600"/>
                  <a:pt x="400" y="600"/>
                </a:cubicBezTo>
                <a:cubicBezTo>
                  <a:pt x="654" y="600"/>
                  <a:pt x="654" y="600"/>
                  <a:pt x="654" y="600"/>
                </a:cubicBezTo>
                <a:cubicBezTo>
                  <a:pt x="746" y="600"/>
                  <a:pt x="746" y="600"/>
                  <a:pt x="746" y="600"/>
                </a:cubicBezTo>
                <a:cubicBezTo>
                  <a:pt x="1000" y="600"/>
                  <a:pt x="1000" y="600"/>
                  <a:pt x="1000" y="600"/>
                </a:cubicBezTo>
                <a:cubicBezTo>
                  <a:pt x="1200" y="400"/>
                  <a:pt x="1200" y="400"/>
                  <a:pt x="1200" y="400"/>
                </a:cubicBezTo>
                <a:cubicBezTo>
                  <a:pt x="1200" y="0"/>
                  <a:pt x="1200" y="0"/>
                  <a:pt x="1200" y="0"/>
                </a:cubicBezTo>
                <a:cubicBezTo>
                  <a:pt x="1000" y="0"/>
                  <a:pt x="1000" y="0"/>
                  <a:pt x="1000" y="0"/>
                </a:cubicBezTo>
                <a:cubicBezTo>
                  <a:pt x="1000" y="400"/>
                  <a:pt x="1000" y="400"/>
                  <a:pt x="1000" y="400"/>
                </a:cubicBezTo>
                <a:cubicBezTo>
                  <a:pt x="400" y="400"/>
                  <a:pt x="400" y="400"/>
                  <a:pt x="400" y="400"/>
                </a:cubicBezTo>
                <a:cubicBezTo>
                  <a:pt x="400" y="0"/>
                  <a:pt x="400" y="0"/>
                  <a:pt x="400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0" y="400"/>
                  <a:pt x="200" y="400"/>
                  <a:pt x="200" y="400"/>
                </a:cubicBezTo>
                <a:cubicBezTo>
                  <a:pt x="0" y="400"/>
                  <a:pt x="0" y="400"/>
                  <a:pt x="0" y="4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1021"/>
                  <a:pt x="179" y="1200"/>
                  <a:pt x="400" y="1200"/>
                </a:cubicBezTo>
                <a:cubicBezTo>
                  <a:pt x="600" y="1200"/>
                  <a:pt x="600" y="1200"/>
                  <a:pt x="600" y="1200"/>
                </a:cubicBezTo>
                <a:cubicBezTo>
                  <a:pt x="600" y="1400"/>
                  <a:pt x="600" y="1400"/>
                  <a:pt x="600" y="1400"/>
                </a:cubicBezTo>
                <a:cubicBezTo>
                  <a:pt x="600" y="1600"/>
                  <a:pt x="600" y="1600"/>
                  <a:pt x="600" y="1600"/>
                </a:cubicBezTo>
                <a:cubicBezTo>
                  <a:pt x="600" y="1800"/>
                  <a:pt x="600" y="1800"/>
                  <a:pt x="600" y="1800"/>
                </a:cubicBezTo>
                <a:cubicBezTo>
                  <a:pt x="800" y="1800"/>
                  <a:pt x="800" y="1800"/>
                  <a:pt x="800" y="1800"/>
                </a:cubicBezTo>
                <a:cubicBezTo>
                  <a:pt x="800" y="1600"/>
                  <a:pt x="800" y="1600"/>
                  <a:pt x="800" y="1600"/>
                </a:cubicBezTo>
                <a:cubicBezTo>
                  <a:pt x="800" y="1400"/>
                  <a:pt x="800" y="1400"/>
                  <a:pt x="800" y="1400"/>
                </a:cubicBezTo>
                <a:cubicBezTo>
                  <a:pt x="800" y="1200"/>
                  <a:pt x="800" y="1200"/>
                  <a:pt x="800" y="1200"/>
                </a:cubicBezTo>
                <a:cubicBezTo>
                  <a:pt x="1000" y="1200"/>
                  <a:pt x="1000" y="1200"/>
                  <a:pt x="1000" y="1200"/>
                </a:cubicBezTo>
                <a:cubicBezTo>
                  <a:pt x="1221" y="1200"/>
                  <a:pt x="1400" y="1021"/>
                  <a:pt x="1400" y="800"/>
                </a:cubicBezTo>
                <a:cubicBezTo>
                  <a:pt x="1400" y="400"/>
                  <a:pt x="1400" y="400"/>
                  <a:pt x="1400" y="400"/>
                </a:cubicBezTo>
                <a:cubicBezTo>
                  <a:pt x="1200" y="400"/>
                  <a:pt x="1200" y="400"/>
                  <a:pt x="1200" y="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6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AA31C-39B2-3B2B-74FA-5BF9284A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Présentation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SYLink</a:t>
            </a:r>
            <a:r>
              <a:rPr lang="en-US" dirty="0">
                <a:solidFill>
                  <a:schemeClr val="tx1"/>
                </a:solidFill>
              </a:rPr>
              <a:t> Box</a:t>
            </a:r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1AECCA46-DD13-3D14-4E4C-E67884D8E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845260"/>
              </p:ext>
            </p:extLst>
          </p:nvPr>
        </p:nvGraphicFramePr>
        <p:xfrm>
          <a:off x="2207677" y="1050991"/>
          <a:ext cx="9424214" cy="453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D40E63-8CB6-6B19-AF6E-B471A328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0852" y="6327331"/>
            <a:ext cx="6120000" cy="252000"/>
          </a:xfrm>
        </p:spPr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6CE872-A233-6011-9C4C-F9B41ADF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12 points clés ANSSI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C70622-B13E-2E16-9160-25E2F40488EC}"/>
              </a:ext>
            </a:extLst>
          </p:cNvPr>
          <p:cNvSpPr txBox="1"/>
          <p:nvPr/>
        </p:nvSpPr>
        <p:spPr>
          <a:xfrm>
            <a:off x="6005384" y="4887324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400" dirty="0">
                <a:solidFill>
                  <a:schemeClr val="bg1"/>
                </a:solidFill>
              </a:rPr>
              <a:t>Sensibilisation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D3E4EA-5C04-E0B3-3781-7F5A507866D4}"/>
              </a:ext>
            </a:extLst>
          </p:cNvPr>
          <p:cNvSpPr txBox="1"/>
          <p:nvPr/>
        </p:nvSpPr>
        <p:spPr>
          <a:xfrm>
            <a:off x="7834184" y="3163347"/>
            <a:ext cx="1639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400" dirty="0">
                <a:solidFill>
                  <a:schemeClr val="bg1"/>
                </a:solidFill>
              </a:rPr>
              <a:t>Prévoyance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4EC322-4E91-A645-F672-F55911ECE016}"/>
              </a:ext>
            </a:extLst>
          </p:cNvPr>
          <p:cNvSpPr txBox="1"/>
          <p:nvPr/>
        </p:nvSpPr>
        <p:spPr>
          <a:xfrm>
            <a:off x="2881152" y="3933217"/>
            <a:ext cx="24507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400" dirty="0"/>
              <a:t>Antivirus</a:t>
            </a:r>
          </a:p>
          <a:p>
            <a:pPr lvl="0" algn="ctr"/>
            <a:r>
              <a:rPr lang="fr-FR" sz="1400" dirty="0"/>
              <a:t>Firewall</a:t>
            </a:r>
          </a:p>
          <a:p>
            <a:pPr lvl="0" algn="ctr"/>
            <a:r>
              <a:rPr lang="fr-FR" sz="1400" dirty="0"/>
              <a:t>Messagerie sécurisée</a:t>
            </a:r>
          </a:p>
          <a:p>
            <a:pPr lvl="0" algn="ctr"/>
            <a:r>
              <a:rPr lang="fr-FR" sz="1400" dirty="0"/>
              <a:t>Sauvegarde déconnectée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95D702-9268-168C-AFE5-CEABA5A62460}"/>
              </a:ext>
            </a:extLst>
          </p:cNvPr>
          <p:cNvSpPr txBox="1"/>
          <p:nvPr/>
        </p:nvSpPr>
        <p:spPr>
          <a:xfrm>
            <a:off x="7834184" y="4950595"/>
            <a:ext cx="24507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400" dirty="0"/>
              <a:t>Formation collaborateurs</a:t>
            </a:r>
          </a:p>
          <a:p>
            <a:pPr lvl="0" algn="ctr"/>
            <a:r>
              <a:rPr lang="fr-FR" sz="1400" dirty="0"/>
              <a:t>Nomades et télétravail</a:t>
            </a:r>
          </a:p>
          <a:p>
            <a:pPr lvl="0" algn="ctr"/>
            <a:r>
              <a:rPr lang="fr-FR" sz="1400" dirty="0"/>
              <a:t>Politique mot de passe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3B07E9-D249-3B4E-1396-30BF5D138204}"/>
              </a:ext>
            </a:extLst>
          </p:cNvPr>
          <p:cNvSpPr txBox="1"/>
          <p:nvPr/>
        </p:nvSpPr>
        <p:spPr>
          <a:xfrm>
            <a:off x="9298523" y="2870102"/>
            <a:ext cx="2636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400" dirty="0"/>
              <a:t>Plan d’action cyberattaque</a:t>
            </a:r>
          </a:p>
          <a:p>
            <a:pPr lvl="0" algn="ctr"/>
            <a:r>
              <a:rPr lang="fr-FR" sz="1400" dirty="0"/>
              <a:t>Assurance cyber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CB2B69-BC7F-94AE-D01A-9D5FB49655E3}"/>
              </a:ext>
            </a:extLst>
          </p:cNvPr>
          <p:cNvSpPr txBox="1"/>
          <p:nvPr/>
        </p:nvSpPr>
        <p:spPr>
          <a:xfrm>
            <a:off x="7916595" y="830700"/>
            <a:ext cx="30150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1400" dirty="0"/>
              <a:t>Audit de parc informatique</a:t>
            </a:r>
          </a:p>
          <a:p>
            <a:pPr lvl="0"/>
            <a:r>
              <a:rPr lang="fr-FR" sz="1400" dirty="0"/>
              <a:t>MAJ régulière</a:t>
            </a:r>
          </a:p>
          <a:p>
            <a:pPr lvl="0"/>
            <a:r>
              <a:rPr lang="fr-FR" sz="1400" dirty="0"/>
              <a:t>Séparation usage numérique</a:t>
            </a:r>
          </a:p>
        </p:txBody>
      </p:sp>
      <p:pic>
        <p:nvPicPr>
          <p:cNvPr id="15" name="object 40">
            <a:extLst>
              <a:ext uri="{FF2B5EF4-FFF2-40B4-BE49-F238E27FC236}">
                <a16:creationId xmlns:a16="http://schemas.microsoft.com/office/drawing/2014/main" id="{F8DF275F-B8D2-349D-1DE1-97F998611B9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1974" y="1293772"/>
            <a:ext cx="1883838" cy="120810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2DC1689-C61D-66BE-4F04-36A2E6D29427}"/>
              </a:ext>
            </a:extLst>
          </p:cNvPr>
          <p:cNvSpPr txBox="1"/>
          <p:nvPr/>
        </p:nvSpPr>
        <p:spPr>
          <a:xfrm>
            <a:off x="257369" y="2532431"/>
            <a:ext cx="4224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Les TPE/PME sont en sous équipement.</a:t>
            </a:r>
          </a:p>
          <a:p>
            <a:r>
              <a:rPr lang="fr-FR" sz="1200" dirty="0"/>
              <a:t>La Sylink box intervient sur le réseau  pour combler les lacunes et manquement afin d’apporter une réponse complète face aux cyberattaques</a:t>
            </a:r>
          </a:p>
        </p:txBody>
      </p:sp>
    </p:spTree>
    <p:extLst>
      <p:ext uri="{BB962C8B-B14F-4D97-AF65-F5344CB8AC3E}">
        <p14:creationId xmlns:p14="http://schemas.microsoft.com/office/powerpoint/2010/main" val="174194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2D0BD95-5E7C-0857-67E0-E1B66B23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Présentation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SYLink</a:t>
            </a:r>
            <a:r>
              <a:rPr lang="en-US" dirty="0">
                <a:solidFill>
                  <a:schemeClr val="tx1"/>
                </a:solidFill>
              </a:rPr>
              <a:t> Box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A68E9D5-5FB5-648B-BCED-E06ADFC5F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/>
              <a:t>Face aux attaques des cybermenaces…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260633-7B09-81F6-82A3-3CAEDE6A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489C0E1-F0A3-FDCA-FE17-A68A4285C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E77599BE-2466-1678-076D-E09179DE98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79132" y="1520043"/>
            <a:ext cx="5974679" cy="4131459"/>
          </a:xfrm>
        </p:spPr>
        <p:txBody>
          <a:bodyPr/>
          <a:lstStyle/>
          <a:p>
            <a:r>
              <a:rPr lang="fr-FR" sz="1600" dirty="0"/>
              <a:t>…la solution </a:t>
            </a:r>
            <a:r>
              <a:rPr lang="fr-FR" sz="1600" dirty="0" err="1"/>
              <a:t>SYLink</a:t>
            </a:r>
            <a:r>
              <a:rPr lang="fr-FR" sz="1600" dirty="0"/>
              <a:t> Box à destination des TPE, PME et professions libérales :</a:t>
            </a:r>
          </a:p>
          <a:p>
            <a:endParaRPr lang="fr-FR" sz="1600" dirty="0"/>
          </a:p>
          <a:p>
            <a:pPr lvl="2"/>
            <a:r>
              <a:rPr lang="fr-FR" sz="2100" dirty="0"/>
              <a:t>		</a:t>
            </a:r>
            <a:r>
              <a:rPr lang="fr-FR" sz="1600" dirty="0">
                <a:solidFill>
                  <a:schemeClr val="tx1"/>
                </a:solidFill>
              </a:rPr>
              <a:t>sécurise le réseau piloté par IA</a:t>
            </a:r>
          </a:p>
          <a:p>
            <a:pPr lvl="2"/>
            <a:r>
              <a:rPr lang="fr-FR" sz="1600" dirty="0">
                <a:solidFill>
                  <a:schemeClr val="tx1"/>
                </a:solidFill>
              </a:rPr>
              <a:t>		analyse, détecte et bloque la menace</a:t>
            </a:r>
          </a:p>
          <a:p>
            <a:pPr lvl="2"/>
            <a:r>
              <a:rPr lang="fr-FR" sz="2100" dirty="0">
                <a:solidFill>
                  <a:schemeClr val="tx1"/>
                </a:solidFill>
              </a:rPr>
              <a:t>		</a:t>
            </a:r>
            <a:r>
              <a:rPr lang="fr-FR" sz="1600" dirty="0">
                <a:solidFill>
                  <a:schemeClr val="tx1"/>
                </a:solidFill>
              </a:rPr>
              <a:t>protection IDS / IDPS / EDR /sonde</a:t>
            </a:r>
          </a:p>
          <a:p>
            <a:pPr lvl="2"/>
            <a:r>
              <a:rPr lang="fr-FR" sz="1600" dirty="0">
                <a:solidFill>
                  <a:schemeClr val="tx1"/>
                </a:solidFill>
              </a:rPr>
              <a:t>		antivirus / firewall intelligent / VPN externe</a:t>
            </a:r>
          </a:p>
          <a:p>
            <a:pPr lvl="2"/>
            <a:r>
              <a:rPr lang="fr-FR" sz="1600" dirty="0">
                <a:solidFill>
                  <a:schemeClr val="tx1"/>
                </a:solidFill>
              </a:rPr>
              <a:t>		supervision et suivi en temps réel</a:t>
            </a:r>
          </a:p>
          <a:p>
            <a:pPr lvl="2"/>
            <a:r>
              <a:rPr lang="fr-FR" sz="1600" dirty="0">
                <a:solidFill>
                  <a:schemeClr val="tx1"/>
                </a:solidFill>
              </a:rPr>
              <a:t>		traçabilité des flux id périphériques et application</a:t>
            </a:r>
          </a:p>
          <a:p>
            <a:pPr lvl="2"/>
            <a:r>
              <a:rPr lang="fr-FR" sz="1600" dirty="0">
                <a:solidFill>
                  <a:schemeClr val="tx1"/>
                </a:solidFill>
              </a:rPr>
              <a:t>		plateforme de pilotage partenaire</a:t>
            </a:r>
          </a:p>
          <a:p>
            <a:pPr lvl="2"/>
            <a:r>
              <a:rPr lang="fr-FR" sz="1600" dirty="0">
                <a:solidFill>
                  <a:schemeClr val="tx1"/>
                </a:solidFill>
              </a:rPr>
              <a:t>		rapports analyses réseaux</a:t>
            </a:r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DEEBB836-D21D-2AB2-0038-F1BB3680F4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3853" y="253336"/>
            <a:ext cx="1582809" cy="1227856"/>
          </a:xfrm>
          <a:prstGeom prst="rect">
            <a:avLst/>
          </a:prstGeom>
        </p:spPr>
      </p:pic>
      <p:pic>
        <p:nvPicPr>
          <p:cNvPr id="15" name="object 24">
            <a:extLst>
              <a:ext uri="{FF2B5EF4-FFF2-40B4-BE49-F238E27FC236}">
                <a16:creationId xmlns:a16="http://schemas.microsoft.com/office/drawing/2014/main" id="{EF053403-FD48-958E-8A20-ED1E34285B9E}"/>
              </a:ext>
            </a:extLst>
          </p:cNvPr>
          <p:cNvPicPr/>
          <p:nvPr/>
        </p:nvPicPr>
        <p:blipFill>
          <a:blip r:embed="rId3" cstate="print"/>
          <a:srcRect r="91826" b="10972"/>
          <a:stretch/>
        </p:blipFill>
        <p:spPr>
          <a:xfrm>
            <a:off x="5869755" y="2450480"/>
            <a:ext cx="491640" cy="323987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6BBC2B5-1C91-97BA-07EA-D99F7928D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86" y="2044288"/>
            <a:ext cx="4142935" cy="3299237"/>
          </a:xfrm>
          <a:prstGeom prst="rect">
            <a:avLst/>
          </a:prstGeom>
        </p:spPr>
      </p:pic>
      <p:pic>
        <p:nvPicPr>
          <p:cNvPr id="9" name="object 5">
            <a:extLst>
              <a:ext uri="{FF2B5EF4-FFF2-40B4-BE49-F238E27FC236}">
                <a16:creationId xmlns:a16="http://schemas.microsoft.com/office/drawing/2014/main" id="{5C4A6F22-F02B-19D2-8075-7A8096561A7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9114" y="3024355"/>
            <a:ext cx="1523925" cy="12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5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1D728-85AF-0071-F792-13EC8FF84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F376F81-A31A-DED9-130C-3476AEAF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Présentation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SYLink</a:t>
            </a:r>
            <a:r>
              <a:rPr lang="en-US" dirty="0">
                <a:solidFill>
                  <a:schemeClr val="tx1"/>
                </a:solidFill>
              </a:rPr>
              <a:t> Box</a:t>
            </a:r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66C296DD-9E97-A758-5BD5-8D563CB82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514475"/>
            <a:ext cx="4714874" cy="4139223"/>
          </a:xfrm>
        </p:spPr>
        <p:txBody>
          <a:bodyPr/>
          <a:lstStyle/>
          <a:p>
            <a:r>
              <a:rPr lang="fr-FR" sz="1600" dirty="0">
                <a:solidFill>
                  <a:schemeClr val="accent4"/>
                </a:solidFill>
              </a:rPr>
              <a:t>Description</a:t>
            </a:r>
          </a:p>
          <a:p>
            <a:endParaRPr lang="fr-FR" sz="1600" dirty="0"/>
          </a:p>
          <a:p>
            <a:r>
              <a:rPr lang="fr-FR" sz="1600" dirty="0"/>
              <a:t>La </a:t>
            </a:r>
            <a:r>
              <a:rPr lang="fr-FR" sz="1600" dirty="0" err="1"/>
              <a:t>SYlink</a:t>
            </a:r>
            <a:r>
              <a:rPr lang="fr-FR" sz="1600" dirty="0"/>
              <a:t> box est connecté à la box internet ou sur un switch – 5 min en installation</a:t>
            </a:r>
          </a:p>
          <a:p>
            <a:r>
              <a:rPr lang="fr-FR" sz="1600" dirty="0"/>
              <a:t>Sécurise tout ce qui comporte une adresse IP sur le réseau</a:t>
            </a:r>
          </a:p>
          <a:p>
            <a:r>
              <a:rPr lang="fr-FR" sz="1600" dirty="0"/>
              <a:t>Scan et analyse avec une priorité sur le réseau chaque flux</a:t>
            </a:r>
          </a:p>
          <a:p>
            <a:r>
              <a:rPr lang="fr-FR" sz="1600" dirty="0"/>
              <a:t>L’IA repère, pilote la menace et alerte en temps réel</a:t>
            </a:r>
          </a:p>
          <a:p>
            <a:r>
              <a:rPr lang="fr-FR" sz="1600" dirty="0"/>
              <a:t>Contrôle et supervision à distance via application mobile</a:t>
            </a:r>
          </a:p>
          <a:p>
            <a:r>
              <a:rPr lang="fr-FR" sz="1600" dirty="0"/>
              <a:t>Connexion à une base de connaissance virus + base de données : comprendre et anticiper les menaces</a:t>
            </a:r>
            <a:r>
              <a:rPr lang="fr-FR" sz="2100" dirty="0"/>
              <a:t>	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FEF6E3-B622-E993-9FDE-58224606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  <a:endParaRPr lang="en-GB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ECA6A42-873D-4051-1129-E9589D111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Fonctionnement</a:t>
            </a:r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4BA58084-12E3-BE02-5387-E06D8768D8C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3853" y="253336"/>
            <a:ext cx="1582809" cy="12278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BA0DAE3-D782-9866-9857-22F70F8E5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12" y="1959063"/>
            <a:ext cx="6705600" cy="35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8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2F6A7-71B7-5859-FC4E-493BA3B0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Présentation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SYLink</a:t>
            </a:r>
            <a:r>
              <a:rPr lang="en-US" dirty="0">
                <a:solidFill>
                  <a:schemeClr val="tx1"/>
                </a:solidFill>
              </a:rPr>
              <a:t> Box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A67064-38C7-1F5F-A216-6318AAC8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3F513-5A7F-F019-C38B-1F1D58756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Fonctionnement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B8D181-B0EF-8F6A-5083-72BA3E16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78" y="1462949"/>
            <a:ext cx="9819503" cy="4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5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3F36F-A39B-4510-26B8-3C5BE27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Présentation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SYLink</a:t>
            </a:r>
            <a:r>
              <a:rPr lang="en-US" dirty="0">
                <a:solidFill>
                  <a:schemeClr val="tx1"/>
                </a:solidFill>
              </a:rPr>
              <a:t> Box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05B60D-ECB7-E4D3-1609-13485E25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514475"/>
            <a:ext cx="9000000" cy="4139223"/>
          </a:xfrm>
        </p:spPr>
        <p:txBody>
          <a:bodyPr/>
          <a:lstStyle/>
          <a:p>
            <a:r>
              <a:rPr lang="fr-FR" dirty="0"/>
              <a:t>Solution de services managés Cloud pour la </a:t>
            </a:r>
            <a:r>
              <a:rPr lang="fr-FR" dirty="0" err="1"/>
              <a:t>SYLink</a:t>
            </a:r>
            <a:r>
              <a:rPr lang="fr-FR" dirty="0"/>
              <a:t> BOX </a:t>
            </a:r>
          </a:p>
          <a:p>
            <a:r>
              <a:rPr lang="fr-FR" dirty="0"/>
              <a:t>La </a:t>
            </a:r>
            <a:r>
              <a:rPr lang="fr-FR" dirty="0" err="1"/>
              <a:t>SYLink</a:t>
            </a:r>
            <a:r>
              <a:rPr lang="fr-FR" dirty="0"/>
              <a:t> BOX donne de la visibilité sur le réseau avec un rapport hebdo complet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E5CB4-9569-CDE1-1209-C994C249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8FA5CE-D0E3-BB61-4DB9-C68D2AD54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Portail client et partenaires</a:t>
            </a:r>
          </a:p>
        </p:txBody>
      </p:sp>
      <p:grpSp>
        <p:nvGrpSpPr>
          <p:cNvPr id="6" name="object 12">
            <a:extLst>
              <a:ext uri="{FF2B5EF4-FFF2-40B4-BE49-F238E27FC236}">
                <a16:creationId xmlns:a16="http://schemas.microsoft.com/office/drawing/2014/main" id="{EADEACF6-349E-1061-699D-F612536E2449}"/>
              </a:ext>
            </a:extLst>
          </p:cNvPr>
          <p:cNvGrpSpPr/>
          <p:nvPr/>
        </p:nvGrpSpPr>
        <p:grpSpPr>
          <a:xfrm>
            <a:off x="2110487" y="2367923"/>
            <a:ext cx="2388235" cy="3171825"/>
            <a:chOff x="457171" y="1363975"/>
            <a:chExt cx="2388235" cy="3171825"/>
          </a:xfrm>
        </p:grpSpPr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480F9FBE-E1E7-7658-DEFF-BE5F710A5FB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71" y="1363975"/>
              <a:ext cx="2388165" cy="3171452"/>
            </a:xfrm>
            <a:prstGeom prst="rect">
              <a:avLst/>
            </a:prstGeom>
          </p:spPr>
        </p:pic>
        <p:pic>
          <p:nvPicPr>
            <p:cNvPr id="8" name="object 14">
              <a:extLst>
                <a:ext uri="{FF2B5EF4-FFF2-40B4-BE49-F238E27FC236}">
                  <a16:creationId xmlns:a16="http://schemas.microsoft.com/office/drawing/2014/main" id="{88F52D60-735E-4712-A69A-2684A23AB9D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931" y="1505712"/>
              <a:ext cx="2037588" cy="2820924"/>
            </a:xfrm>
            <a:prstGeom prst="rect">
              <a:avLst/>
            </a:prstGeom>
          </p:spPr>
        </p:pic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65C2165D-398C-5603-BF48-4BE89A0C8978}"/>
                </a:ext>
              </a:extLst>
            </p:cNvPr>
            <p:cNvSpPr/>
            <p:nvPr/>
          </p:nvSpPr>
          <p:spPr>
            <a:xfrm>
              <a:off x="535431" y="1442212"/>
              <a:ext cx="2164715" cy="2948305"/>
            </a:xfrm>
            <a:custGeom>
              <a:avLst/>
              <a:gdLst/>
              <a:ahLst/>
              <a:cxnLst/>
              <a:rect l="l" t="t" r="r" b="b"/>
              <a:pathLst>
                <a:path w="2164715" h="2948304">
                  <a:moveTo>
                    <a:pt x="0" y="2947924"/>
                  </a:moveTo>
                  <a:lnTo>
                    <a:pt x="2164588" y="2947924"/>
                  </a:lnTo>
                  <a:lnTo>
                    <a:pt x="2164588" y="0"/>
                  </a:lnTo>
                  <a:lnTo>
                    <a:pt x="0" y="0"/>
                  </a:lnTo>
                  <a:lnTo>
                    <a:pt x="0" y="2947924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6">
            <a:extLst>
              <a:ext uri="{FF2B5EF4-FFF2-40B4-BE49-F238E27FC236}">
                <a16:creationId xmlns:a16="http://schemas.microsoft.com/office/drawing/2014/main" id="{900CEA9F-97A0-3743-5841-A55DF2A187B7}"/>
              </a:ext>
            </a:extLst>
          </p:cNvPr>
          <p:cNvGrpSpPr/>
          <p:nvPr/>
        </p:nvGrpSpPr>
        <p:grpSpPr>
          <a:xfrm>
            <a:off x="5030193" y="2367923"/>
            <a:ext cx="2463165" cy="3173095"/>
            <a:chOff x="3374113" y="1362429"/>
            <a:chExt cx="2463165" cy="3173095"/>
          </a:xfrm>
        </p:grpSpPr>
        <p:pic>
          <p:nvPicPr>
            <p:cNvPr id="11" name="object 17">
              <a:extLst>
                <a:ext uri="{FF2B5EF4-FFF2-40B4-BE49-F238E27FC236}">
                  <a16:creationId xmlns:a16="http://schemas.microsoft.com/office/drawing/2014/main" id="{2A4949CF-BB6B-7361-DEEC-3A550A09459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4113" y="1362429"/>
              <a:ext cx="2462828" cy="3173020"/>
            </a:xfrm>
            <a:prstGeom prst="rect">
              <a:avLst/>
            </a:prstGeom>
          </p:spPr>
        </p:pic>
        <p:pic>
          <p:nvPicPr>
            <p:cNvPr id="12" name="object 18">
              <a:extLst>
                <a:ext uri="{FF2B5EF4-FFF2-40B4-BE49-F238E27FC236}">
                  <a16:creationId xmlns:a16="http://schemas.microsoft.com/office/drawing/2014/main" id="{00E122A6-BDBB-277A-0E85-F91226FE7D6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5867" y="1504188"/>
              <a:ext cx="2112264" cy="2822448"/>
            </a:xfrm>
            <a:prstGeom prst="rect">
              <a:avLst/>
            </a:prstGeom>
          </p:spPr>
        </p:pic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6D312FDB-2B7D-FB84-8E55-F645DE898FE6}"/>
                </a:ext>
              </a:extLst>
            </p:cNvPr>
            <p:cNvSpPr/>
            <p:nvPr/>
          </p:nvSpPr>
          <p:spPr>
            <a:xfrm>
              <a:off x="3452367" y="1440688"/>
              <a:ext cx="2239645" cy="2949575"/>
            </a:xfrm>
            <a:custGeom>
              <a:avLst/>
              <a:gdLst/>
              <a:ahLst/>
              <a:cxnLst/>
              <a:rect l="l" t="t" r="r" b="b"/>
              <a:pathLst>
                <a:path w="2239645" h="2949575">
                  <a:moveTo>
                    <a:pt x="0" y="2949448"/>
                  </a:moveTo>
                  <a:lnTo>
                    <a:pt x="2239264" y="2949448"/>
                  </a:lnTo>
                  <a:lnTo>
                    <a:pt x="2239264" y="0"/>
                  </a:lnTo>
                  <a:lnTo>
                    <a:pt x="0" y="0"/>
                  </a:lnTo>
                  <a:lnTo>
                    <a:pt x="0" y="2949448"/>
                  </a:lnTo>
                  <a:close/>
                </a:path>
              </a:pathLst>
            </a:custGeom>
            <a:ln w="126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20">
            <a:extLst>
              <a:ext uri="{FF2B5EF4-FFF2-40B4-BE49-F238E27FC236}">
                <a16:creationId xmlns:a16="http://schemas.microsoft.com/office/drawing/2014/main" id="{D51A7E5A-950E-7D32-E043-7374378434A4}"/>
              </a:ext>
            </a:extLst>
          </p:cNvPr>
          <p:cNvGrpSpPr/>
          <p:nvPr/>
        </p:nvGrpSpPr>
        <p:grpSpPr>
          <a:xfrm>
            <a:off x="7939499" y="2367936"/>
            <a:ext cx="2551430" cy="3168650"/>
            <a:chOff x="6283419" y="1362442"/>
            <a:chExt cx="2551430" cy="3168650"/>
          </a:xfrm>
        </p:grpSpPr>
        <p:pic>
          <p:nvPicPr>
            <p:cNvPr id="15" name="object 21">
              <a:extLst>
                <a:ext uri="{FF2B5EF4-FFF2-40B4-BE49-F238E27FC236}">
                  <a16:creationId xmlns:a16="http://schemas.microsoft.com/office/drawing/2014/main" id="{64A5D69C-ABF8-369C-59D5-9D5C6BE70D1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3419" y="1362442"/>
              <a:ext cx="2551240" cy="3168422"/>
            </a:xfrm>
            <a:prstGeom prst="rect">
              <a:avLst/>
            </a:prstGeom>
          </p:spPr>
        </p:pic>
        <p:pic>
          <p:nvPicPr>
            <p:cNvPr id="16" name="object 22">
              <a:extLst>
                <a:ext uri="{FF2B5EF4-FFF2-40B4-BE49-F238E27FC236}">
                  <a16:creationId xmlns:a16="http://schemas.microsoft.com/office/drawing/2014/main" id="{9B985DBB-D461-ECE0-D80B-4EAF0EAD0CF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5183" y="1504188"/>
              <a:ext cx="2200656" cy="2817876"/>
            </a:xfrm>
            <a:prstGeom prst="rect">
              <a:avLst/>
            </a:prstGeom>
          </p:spPr>
        </p:pic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F100B57F-B3E3-C229-9951-05FEF41A4E51}"/>
                </a:ext>
              </a:extLst>
            </p:cNvPr>
            <p:cNvSpPr/>
            <p:nvPr/>
          </p:nvSpPr>
          <p:spPr>
            <a:xfrm>
              <a:off x="6361683" y="1440688"/>
              <a:ext cx="2327910" cy="2945130"/>
            </a:xfrm>
            <a:custGeom>
              <a:avLst/>
              <a:gdLst/>
              <a:ahLst/>
              <a:cxnLst/>
              <a:rect l="l" t="t" r="r" b="b"/>
              <a:pathLst>
                <a:path w="2327909" h="2945129">
                  <a:moveTo>
                    <a:pt x="0" y="2944876"/>
                  </a:moveTo>
                  <a:lnTo>
                    <a:pt x="2327656" y="2944876"/>
                  </a:lnTo>
                  <a:lnTo>
                    <a:pt x="2327656" y="0"/>
                  </a:lnTo>
                  <a:lnTo>
                    <a:pt x="0" y="0"/>
                  </a:lnTo>
                  <a:lnTo>
                    <a:pt x="0" y="2944876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1036D196-2C20-22DD-24AE-8E261538FC20}"/>
              </a:ext>
            </a:extLst>
          </p:cNvPr>
          <p:cNvSpPr txBox="1"/>
          <p:nvPr/>
        </p:nvSpPr>
        <p:spPr>
          <a:xfrm>
            <a:off x="2252247" y="5515198"/>
            <a:ext cx="19608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200" dirty="0"/>
              <a:t>Synthèse de réseau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7C9C6D4-8A39-A810-CA92-BF3210147A7B}"/>
              </a:ext>
            </a:extLst>
          </p:cNvPr>
          <p:cNvSpPr txBox="1"/>
          <p:nvPr/>
        </p:nvSpPr>
        <p:spPr>
          <a:xfrm>
            <a:off x="5030692" y="5529115"/>
            <a:ext cx="2462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200" dirty="0"/>
              <a:t>Historique des périphériques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FA5D132-C960-066F-7A5F-07F14843B564}"/>
              </a:ext>
            </a:extLst>
          </p:cNvPr>
          <p:cNvSpPr txBox="1"/>
          <p:nvPr/>
        </p:nvSpPr>
        <p:spPr>
          <a:xfrm>
            <a:off x="7950426" y="5510288"/>
            <a:ext cx="2462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200" dirty="0"/>
              <a:t>Information des attaques bloquées</a:t>
            </a:r>
          </a:p>
        </p:txBody>
      </p:sp>
    </p:spTree>
    <p:extLst>
      <p:ext uri="{BB962C8B-B14F-4D97-AF65-F5344CB8AC3E}">
        <p14:creationId xmlns:p14="http://schemas.microsoft.com/office/powerpoint/2010/main" val="213002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références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SYLink Box</a:t>
            </a:r>
            <a:endParaRPr lang="en-GB"/>
          </a:p>
        </p:txBody>
      </p:sp>
      <p:pic>
        <p:nvPicPr>
          <p:cNvPr id="9" name="object 27">
            <a:extLst>
              <a:ext uri="{FF2B5EF4-FFF2-40B4-BE49-F238E27FC236}">
                <a16:creationId xmlns:a16="http://schemas.microsoft.com/office/drawing/2014/main" id="{78EF4D94-1F90-AD1B-BD17-A0CBF86D1B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7690" y="965072"/>
            <a:ext cx="8817864" cy="4447032"/>
          </a:xfrm>
          <a:prstGeom prst="rect">
            <a:avLst/>
          </a:prstGeom>
        </p:spPr>
      </p:pic>
      <p:pic>
        <p:nvPicPr>
          <p:cNvPr id="23" name="Image 2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3C49858-D0C6-B3C2-EC7B-D0ACFA2A28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99" t="21484" r="11065" b="20231"/>
          <a:stretch/>
        </p:blipFill>
        <p:spPr>
          <a:xfrm>
            <a:off x="10229649" y="1735112"/>
            <a:ext cx="1249321" cy="63097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511627E-55E2-F3CB-7A1E-DA88E0330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436" y="2663702"/>
            <a:ext cx="793748" cy="153059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41EB1AE-24BE-6240-1DD6-0A3859DEA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300" y="1593722"/>
            <a:ext cx="1116951" cy="98333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BE550FD-0C9B-AAB9-2E93-C9170CF38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4119" y="4573215"/>
            <a:ext cx="1810535" cy="687226"/>
          </a:xfrm>
          <a:prstGeom prst="rect">
            <a:avLst/>
          </a:prstGeom>
        </p:spPr>
      </p:pic>
      <p:pic>
        <p:nvPicPr>
          <p:cNvPr id="1026" name="Picture 2" descr="_Logo_French_Fab_RVB - Cache Climatisation - AIR3D">
            <a:extLst>
              <a:ext uri="{FF2B5EF4-FFF2-40B4-BE49-F238E27FC236}">
                <a16:creationId xmlns:a16="http://schemas.microsoft.com/office/drawing/2014/main" id="{3F694254-E39A-C27E-4941-6D8EA894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325" y="2640424"/>
            <a:ext cx="714375" cy="14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5763" y="3428999"/>
            <a:ext cx="4690236" cy="2222501"/>
          </a:xfrm>
        </p:spPr>
        <p:txBody>
          <a:bodyPr/>
          <a:lstStyle/>
          <a:p>
            <a:r>
              <a:rPr lang="en-GB" b="1" dirty="0"/>
              <a:t>KYOCERA Document Solutions France S.A.S</a:t>
            </a:r>
          </a:p>
          <a:p>
            <a:r>
              <a:rPr lang="fr-FR" dirty="0"/>
              <a:t>14 mail du Commandant Cousteau</a:t>
            </a:r>
          </a:p>
          <a:p>
            <a:r>
              <a:rPr lang="fr-FR" dirty="0"/>
              <a:t>91 300 MASSY, FRANCE</a:t>
            </a:r>
            <a:endParaRPr lang="en-GB" dirty="0"/>
          </a:p>
          <a:p>
            <a:r>
              <a:rPr lang="en-GB" dirty="0"/>
              <a:t>Tel: +33(0) 1.69.85.26.00</a:t>
            </a:r>
          </a:p>
          <a:p>
            <a:r>
              <a:rPr lang="en-GB" dirty="0"/>
              <a:t>Web: www.kyoceradocumentsolutions.fr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85763" y="764704"/>
            <a:ext cx="4690236" cy="2222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tx2"/>
              </a:buClr>
              <a:buSzPct val="100000"/>
              <a:buFontTx/>
              <a:buNone/>
              <a:defRPr sz="1400" b="0" kern="1200" spc="-5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SzPct val="100000"/>
              <a:buFontTx/>
              <a:buNone/>
              <a:defRPr sz="1400" b="0" kern="1200" spc="-5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SzPct val="100000"/>
              <a:buFontTx/>
              <a:buNone/>
              <a:defRPr sz="1400" b="0" kern="1200" spc="-5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SzPct val="100000"/>
              <a:buFontTx/>
              <a:buNone/>
              <a:defRPr sz="1400" b="0" kern="1200" spc="-5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SzPct val="100000"/>
              <a:buFontTx/>
              <a:buNone/>
              <a:defRPr sz="1400" b="0" kern="1200" spc="-5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b="1" dirty="0"/>
              <a:t>Merci !</a:t>
            </a:r>
            <a:endParaRPr lang="en-GB" sz="5400" dirty="0"/>
          </a:p>
        </p:txBody>
      </p:sp>
      <p:sp>
        <p:nvSpPr>
          <p:cNvPr id="5" name="Freeform 8"/>
          <p:cNvSpPr>
            <a:spLocks noChangeAspect="1"/>
          </p:cNvSpPr>
          <p:nvPr/>
        </p:nvSpPr>
        <p:spPr bwMode="auto">
          <a:xfrm>
            <a:off x="4630191" y="2616106"/>
            <a:ext cx="5918662" cy="3604434"/>
          </a:xfrm>
          <a:custGeom>
            <a:avLst/>
            <a:gdLst>
              <a:gd name="T0" fmla="*/ 811 w 816"/>
              <a:gd name="T1" fmla="*/ 0 h 496"/>
              <a:gd name="T2" fmla="*/ 681 w 816"/>
              <a:gd name="T3" fmla="*/ 101 h 496"/>
              <a:gd name="T4" fmla="*/ 601 w 816"/>
              <a:gd name="T5" fmla="*/ 162 h 496"/>
              <a:gd name="T6" fmla="*/ 519 w 816"/>
              <a:gd name="T7" fmla="*/ 222 h 496"/>
              <a:gd name="T8" fmla="*/ 384 w 816"/>
              <a:gd name="T9" fmla="*/ 321 h 496"/>
              <a:gd name="T10" fmla="*/ 193 w 816"/>
              <a:gd name="T11" fmla="*/ 465 h 496"/>
              <a:gd name="T12" fmla="*/ 189 w 816"/>
              <a:gd name="T13" fmla="*/ 468 h 496"/>
              <a:gd name="T14" fmla="*/ 188 w 816"/>
              <a:gd name="T15" fmla="*/ 469 h 496"/>
              <a:gd name="T16" fmla="*/ 187 w 816"/>
              <a:gd name="T17" fmla="*/ 469 h 496"/>
              <a:gd name="T18" fmla="*/ 186 w 816"/>
              <a:gd name="T19" fmla="*/ 469 h 496"/>
              <a:gd name="T20" fmla="*/ 184 w 816"/>
              <a:gd name="T21" fmla="*/ 466 h 496"/>
              <a:gd name="T22" fmla="*/ 148 w 816"/>
              <a:gd name="T23" fmla="*/ 420 h 496"/>
              <a:gd name="T24" fmla="*/ 61 w 816"/>
              <a:gd name="T25" fmla="*/ 308 h 496"/>
              <a:gd name="T26" fmla="*/ 16 w 816"/>
              <a:gd name="T27" fmla="*/ 258 h 496"/>
              <a:gd name="T28" fmla="*/ 7 w 816"/>
              <a:gd name="T29" fmla="*/ 257 h 496"/>
              <a:gd name="T30" fmla="*/ 3 w 816"/>
              <a:gd name="T31" fmla="*/ 268 h 496"/>
              <a:gd name="T32" fmla="*/ 50 w 816"/>
              <a:gd name="T33" fmla="*/ 336 h 496"/>
              <a:gd name="T34" fmla="*/ 96 w 816"/>
              <a:gd name="T35" fmla="*/ 395 h 496"/>
              <a:gd name="T36" fmla="*/ 151 w 816"/>
              <a:gd name="T37" fmla="*/ 466 h 496"/>
              <a:gd name="T38" fmla="*/ 163 w 816"/>
              <a:gd name="T39" fmla="*/ 482 h 496"/>
              <a:gd name="T40" fmla="*/ 168 w 816"/>
              <a:gd name="T41" fmla="*/ 487 h 496"/>
              <a:gd name="T42" fmla="*/ 179 w 816"/>
              <a:gd name="T43" fmla="*/ 494 h 496"/>
              <a:gd name="T44" fmla="*/ 189 w 816"/>
              <a:gd name="T45" fmla="*/ 495 h 496"/>
              <a:gd name="T46" fmla="*/ 202 w 816"/>
              <a:gd name="T47" fmla="*/ 491 h 496"/>
              <a:gd name="T48" fmla="*/ 206 w 816"/>
              <a:gd name="T49" fmla="*/ 487 h 496"/>
              <a:gd name="T50" fmla="*/ 355 w 816"/>
              <a:gd name="T51" fmla="*/ 374 h 496"/>
              <a:gd name="T52" fmla="*/ 403 w 816"/>
              <a:gd name="T53" fmla="*/ 336 h 496"/>
              <a:gd name="T54" fmla="*/ 515 w 816"/>
              <a:gd name="T55" fmla="*/ 246 h 496"/>
              <a:gd name="T56" fmla="*/ 628 w 816"/>
              <a:gd name="T57" fmla="*/ 158 h 496"/>
              <a:gd name="T58" fmla="*/ 741 w 816"/>
              <a:gd name="T59" fmla="*/ 68 h 496"/>
              <a:gd name="T60" fmla="*/ 809 w 816"/>
              <a:gd name="T61" fmla="*/ 10 h 496"/>
              <a:gd name="T62" fmla="*/ 816 w 816"/>
              <a:gd name="T63" fmla="*/ 3 h 496"/>
              <a:gd name="T64" fmla="*/ 813 w 816"/>
              <a:gd name="T6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6" h="496">
                <a:moveTo>
                  <a:pt x="813" y="0"/>
                </a:moveTo>
                <a:cubicBezTo>
                  <a:pt x="812" y="0"/>
                  <a:pt x="811" y="0"/>
                  <a:pt x="811" y="0"/>
                </a:cubicBezTo>
                <a:cubicBezTo>
                  <a:pt x="777" y="28"/>
                  <a:pt x="743" y="56"/>
                  <a:pt x="708" y="81"/>
                </a:cubicBezTo>
                <a:cubicBezTo>
                  <a:pt x="699" y="88"/>
                  <a:pt x="690" y="94"/>
                  <a:pt x="681" y="101"/>
                </a:cubicBezTo>
                <a:cubicBezTo>
                  <a:pt x="654" y="121"/>
                  <a:pt x="654" y="121"/>
                  <a:pt x="654" y="121"/>
                </a:cubicBezTo>
                <a:cubicBezTo>
                  <a:pt x="601" y="162"/>
                  <a:pt x="601" y="162"/>
                  <a:pt x="601" y="162"/>
                </a:cubicBezTo>
                <a:cubicBezTo>
                  <a:pt x="583" y="175"/>
                  <a:pt x="565" y="189"/>
                  <a:pt x="547" y="202"/>
                </a:cubicBezTo>
                <a:cubicBezTo>
                  <a:pt x="538" y="209"/>
                  <a:pt x="529" y="215"/>
                  <a:pt x="519" y="222"/>
                </a:cubicBezTo>
                <a:cubicBezTo>
                  <a:pt x="510" y="228"/>
                  <a:pt x="497" y="238"/>
                  <a:pt x="485" y="247"/>
                </a:cubicBezTo>
                <a:cubicBezTo>
                  <a:pt x="448" y="273"/>
                  <a:pt x="420" y="295"/>
                  <a:pt x="384" y="321"/>
                </a:cubicBezTo>
                <a:cubicBezTo>
                  <a:pt x="348" y="348"/>
                  <a:pt x="312" y="375"/>
                  <a:pt x="276" y="402"/>
                </a:cubicBezTo>
                <a:cubicBezTo>
                  <a:pt x="248" y="422"/>
                  <a:pt x="221" y="444"/>
                  <a:pt x="193" y="4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189" y="468"/>
                  <a:pt x="189" y="468"/>
                  <a:pt x="189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7" y="469"/>
                  <a:pt x="187" y="469"/>
                  <a:pt x="187" y="469"/>
                </a:cubicBezTo>
                <a:cubicBezTo>
                  <a:pt x="187" y="469"/>
                  <a:pt x="187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5" y="468"/>
                  <a:pt x="184" y="466"/>
                </a:cubicBezTo>
                <a:cubicBezTo>
                  <a:pt x="177" y="457"/>
                  <a:pt x="177" y="457"/>
                  <a:pt x="177" y="457"/>
                </a:cubicBezTo>
                <a:cubicBezTo>
                  <a:pt x="148" y="420"/>
                  <a:pt x="148" y="420"/>
                  <a:pt x="148" y="420"/>
                </a:cubicBezTo>
                <a:cubicBezTo>
                  <a:pt x="129" y="395"/>
                  <a:pt x="109" y="370"/>
                  <a:pt x="90" y="345"/>
                </a:cubicBezTo>
                <a:cubicBezTo>
                  <a:pt x="61" y="308"/>
                  <a:pt x="61" y="308"/>
                  <a:pt x="61" y="308"/>
                </a:cubicBezTo>
                <a:cubicBezTo>
                  <a:pt x="50" y="294"/>
                  <a:pt x="40" y="280"/>
                  <a:pt x="28" y="268"/>
                </a:cubicBezTo>
                <a:cubicBezTo>
                  <a:pt x="25" y="264"/>
                  <a:pt x="21" y="260"/>
                  <a:pt x="16" y="258"/>
                </a:cubicBezTo>
                <a:cubicBezTo>
                  <a:pt x="14" y="258"/>
                  <a:pt x="11" y="257"/>
                  <a:pt x="8" y="257"/>
                </a:cubicBezTo>
                <a:cubicBezTo>
                  <a:pt x="8" y="257"/>
                  <a:pt x="7" y="257"/>
                  <a:pt x="7" y="257"/>
                </a:cubicBezTo>
                <a:cubicBezTo>
                  <a:pt x="5" y="257"/>
                  <a:pt x="3" y="257"/>
                  <a:pt x="2" y="259"/>
                </a:cubicBezTo>
                <a:cubicBezTo>
                  <a:pt x="0" y="261"/>
                  <a:pt x="2" y="265"/>
                  <a:pt x="3" y="268"/>
                </a:cubicBezTo>
                <a:cubicBezTo>
                  <a:pt x="6" y="274"/>
                  <a:pt x="10" y="281"/>
                  <a:pt x="14" y="287"/>
                </a:cubicBezTo>
                <a:cubicBezTo>
                  <a:pt x="26" y="303"/>
                  <a:pt x="38" y="320"/>
                  <a:pt x="50" y="336"/>
                </a:cubicBezTo>
                <a:cubicBezTo>
                  <a:pt x="56" y="344"/>
                  <a:pt x="62" y="352"/>
                  <a:pt x="68" y="360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124" y="431"/>
                  <a:pt x="124" y="431"/>
                  <a:pt x="124" y="431"/>
                </a:cubicBezTo>
                <a:cubicBezTo>
                  <a:pt x="151" y="466"/>
                  <a:pt x="151" y="466"/>
                  <a:pt x="151" y="466"/>
                </a:cubicBezTo>
                <a:cubicBezTo>
                  <a:pt x="159" y="477"/>
                  <a:pt x="159" y="477"/>
                  <a:pt x="159" y="477"/>
                </a:cubicBezTo>
                <a:cubicBezTo>
                  <a:pt x="163" y="482"/>
                  <a:pt x="163" y="482"/>
                  <a:pt x="163" y="482"/>
                </a:cubicBezTo>
                <a:cubicBezTo>
                  <a:pt x="164" y="483"/>
                  <a:pt x="165" y="484"/>
                  <a:pt x="166" y="485"/>
                </a:cubicBezTo>
                <a:cubicBezTo>
                  <a:pt x="166" y="485"/>
                  <a:pt x="167" y="486"/>
                  <a:pt x="168" y="487"/>
                </a:cubicBezTo>
                <a:cubicBezTo>
                  <a:pt x="168" y="487"/>
                  <a:pt x="169" y="488"/>
                  <a:pt x="170" y="489"/>
                </a:cubicBezTo>
                <a:cubicBezTo>
                  <a:pt x="172" y="491"/>
                  <a:pt x="175" y="493"/>
                  <a:pt x="179" y="494"/>
                </a:cubicBezTo>
                <a:cubicBezTo>
                  <a:pt x="181" y="495"/>
                  <a:pt x="184" y="496"/>
                  <a:pt x="186" y="496"/>
                </a:cubicBezTo>
                <a:cubicBezTo>
                  <a:pt x="187" y="496"/>
                  <a:pt x="188" y="496"/>
                  <a:pt x="189" y="495"/>
                </a:cubicBezTo>
                <a:cubicBezTo>
                  <a:pt x="193" y="495"/>
                  <a:pt x="196" y="494"/>
                  <a:pt x="199" y="492"/>
                </a:cubicBezTo>
                <a:cubicBezTo>
                  <a:pt x="200" y="491"/>
                  <a:pt x="201" y="491"/>
                  <a:pt x="202" y="491"/>
                </a:cubicBezTo>
                <a:cubicBezTo>
                  <a:pt x="202" y="490"/>
                  <a:pt x="203" y="490"/>
                  <a:pt x="203" y="489"/>
                </a:cubicBezTo>
                <a:cubicBezTo>
                  <a:pt x="204" y="489"/>
                  <a:pt x="205" y="488"/>
                  <a:pt x="206" y="487"/>
                </a:cubicBezTo>
                <a:cubicBezTo>
                  <a:pt x="248" y="456"/>
                  <a:pt x="248" y="456"/>
                  <a:pt x="248" y="456"/>
                </a:cubicBezTo>
                <a:cubicBezTo>
                  <a:pt x="283" y="429"/>
                  <a:pt x="319" y="402"/>
                  <a:pt x="355" y="374"/>
                </a:cubicBezTo>
                <a:cubicBezTo>
                  <a:pt x="379" y="356"/>
                  <a:pt x="379" y="356"/>
                  <a:pt x="379" y="356"/>
                </a:cubicBezTo>
                <a:cubicBezTo>
                  <a:pt x="387" y="349"/>
                  <a:pt x="395" y="343"/>
                  <a:pt x="403" y="336"/>
                </a:cubicBezTo>
                <a:cubicBezTo>
                  <a:pt x="421" y="321"/>
                  <a:pt x="440" y="307"/>
                  <a:pt x="459" y="292"/>
                </a:cubicBezTo>
                <a:cubicBezTo>
                  <a:pt x="477" y="276"/>
                  <a:pt x="496" y="261"/>
                  <a:pt x="515" y="246"/>
                </a:cubicBezTo>
                <a:cubicBezTo>
                  <a:pt x="533" y="231"/>
                  <a:pt x="553" y="217"/>
                  <a:pt x="572" y="203"/>
                </a:cubicBezTo>
                <a:cubicBezTo>
                  <a:pt x="591" y="188"/>
                  <a:pt x="610" y="173"/>
                  <a:pt x="628" y="158"/>
                </a:cubicBezTo>
                <a:cubicBezTo>
                  <a:pt x="685" y="113"/>
                  <a:pt x="685" y="113"/>
                  <a:pt x="685" y="113"/>
                </a:cubicBezTo>
                <a:cubicBezTo>
                  <a:pt x="704" y="98"/>
                  <a:pt x="723" y="83"/>
                  <a:pt x="741" y="68"/>
                </a:cubicBezTo>
                <a:cubicBezTo>
                  <a:pt x="760" y="52"/>
                  <a:pt x="778" y="37"/>
                  <a:pt x="796" y="21"/>
                </a:cubicBezTo>
                <a:cubicBezTo>
                  <a:pt x="809" y="10"/>
                  <a:pt x="809" y="10"/>
                  <a:pt x="809" y="10"/>
                </a:cubicBezTo>
                <a:cubicBezTo>
                  <a:pt x="813" y="6"/>
                  <a:pt x="813" y="6"/>
                  <a:pt x="813" y="6"/>
                </a:cubicBezTo>
                <a:cubicBezTo>
                  <a:pt x="814" y="6"/>
                  <a:pt x="815" y="4"/>
                  <a:pt x="816" y="3"/>
                </a:cubicBezTo>
                <a:cubicBezTo>
                  <a:pt x="816" y="3"/>
                  <a:pt x="816" y="2"/>
                  <a:pt x="816" y="1"/>
                </a:cubicBezTo>
                <a:cubicBezTo>
                  <a:pt x="815" y="0"/>
                  <a:pt x="814" y="0"/>
                  <a:pt x="813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209126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5764" y="1854897"/>
            <a:ext cx="6140082" cy="2528275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Les chiffres de la </a:t>
            </a:r>
            <a:r>
              <a:rPr lang="en-US" sz="2000" dirty="0" err="1"/>
              <a:t>cybersécurité</a:t>
            </a:r>
            <a:endParaRPr lang="en-US" sz="2000" dirty="0"/>
          </a:p>
          <a:p>
            <a:r>
              <a:rPr lang="en-US" sz="2000" dirty="0"/>
              <a:t>Les </a:t>
            </a:r>
            <a:r>
              <a:rPr lang="en-US" sz="2000" dirty="0" err="1"/>
              <a:t>conséquences</a:t>
            </a:r>
            <a:endParaRPr lang="en-US" sz="2000" dirty="0"/>
          </a:p>
          <a:p>
            <a:r>
              <a:rPr lang="en-US" sz="2000" dirty="0" err="1"/>
              <a:t>Présentation</a:t>
            </a:r>
            <a:r>
              <a:rPr lang="en-US" sz="2000" dirty="0"/>
              <a:t> de </a:t>
            </a:r>
            <a:r>
              <a:rPr lang="en-US" sz="2000" dirty="0" err="1"/>
              <a:t>SYLink</a:t>
            </a:r>
            <a:r>
              <a:rPr lang="en-US" sz="2000" dirty="0"/>
              <a:t> Technologie</a:t>
            </a:r>
          </a:p>
          <a:p>
            <a:r>
              <a:rPr lang="en-US" sz="2000" dirty="0"/>
              <a:t>Le </a:t>
            </a:r>
            <a:r>
              <a:rPr lang="en-US" sz="2000" dirty="0" err="1"/>
              <a:t>marché</a:t>
            </a:r>
            <a:endParaRPr lang="en-US" sz="2000" dirty="0"/>
          </a:p>
          <a:p>
            <a:r>
              <a:rPr lang="en-US" sz="2000" dirty="0"/>
              <a:t>La </a:t>
            </a:r>
            <a:r>
              <a:rPr lang="en-US" sz="2000" dirty="0" err="1"/>
              <a:t>SYLink</a:t>
            </a:r>
            <a:r>
              <a:rPr lang="en-US" sz="2000" dirty="0"/>
              <a:t> Box</a:t>
            </a:r>
          </a:p>
          <a:p>
            <a:r>
              <a:rPr lang="en-US" sz="2000" dirty="0"/>
              <a:t>Pré-</a:t>
            </a:r>
            <a:r>
              <a:rPr lang="en-US" sz="2000" dirty="0" err="1"/>
              <a:t>requis</a:t>
            </a:r>
            <a:r>
              <a:rPr lang="en-US" sz="2000" dirty="0"/>
              <a:t> techniques</a:t>
            </a:r>
          </a:p>
          <a:p>
            <a:r>
              <a:rPr lang="en-US" sz="2000" dirty="0" err="1"/>
              <a:t>Bénéfices</a:t>
            </a:r>
            <a:endParaRPr lang="en-US" sz="2000" dirty="0"/>
          </a:p>
          <a:p>
            <a:r>
              <a:rPr lang="en-US" sz="2000" dirty="0" err="1"/>
              <a:t>Références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666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D374F-BF90-6874-4B39-F95041A0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SYLink</a:t>
            </a:r>
            <a:r>
              <a:rPr lang="en-US" dirty="0"/>
              <a:t> Technologie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7C5965-461A-295E-83F9-39AC54442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" y="1512278"/>
            <a:ext cx="8865696" cy="4139223"/>
          </a:xfrm>
        </p:spPr>
        <p:txBody>
          <a:bodyPr/>
          <a:lstStyle/>
          <a:p>
            <a:r>
              <a:rPr lang="fr-FR" dirty="0"/>
              <a:t>Bien que la menace cyber subit une forte croissance, le taux d’équipement des TPE/PME reste très faible avec des conséquences irréversibles.</a:t>
            </a:r>
          </a:p>
          <a:p>
            <a:endParaRPr lang="fr-FR" dirty="0"/>
          </a:p>
          <a:p>
            <a:pPr lvl="1"/>
            <a:r>
              <a:rPr lang="fr-FR" dirty="0">
                <a:solidFill>
                  <a:schemeClr val="accent4"/>
                </a:solidFill>
              </a:rPr>
              <a:t>Perturbation de la production </a:t>
            </a:r>
            <a:r>
              <a:rPr lang="fr-FR" dirty="0"/>
              <a:t>impactant le business</a:t>
            </a:r>
          </a:p>
          <a:p>
            <a:pPr lvl="1"/>
            <a:r>
              <a:rPr lang="fr-FR" dirty="0">
                <a:solidFill>
                  <a:schemeClr val="accent4"/>
                </a:solidFill>
              </a:rPr>
              <a:t>Compromission</a:t>
            </a:r>
            <a:r>
              <a:rPr lang="fr-FR" dirty="0"/>
              <a:t> d’information/savoir faire</a:t>
            </a:r>
          </a:p>
          <a:p>
            <a:pPr lvl="1"/>
            <a:r>
              <a:rPr lang="fr-FR" dirty="0">
                <a:solidFill>
                  <a:schemeClr val="accent4"/>
                </a:solidFill>
              </a:rPr>
              <a:t>Indisponibilité</a:t>
            </a:r>
            <a:r>
              <a:rPr lang="fr-FR" dirty="0"/>
              <a:t> infrastructure visible par le client</a:t>
            </a:r>
          </a:p>
          <a:p>
            <a:pPr lvl="1"/>
            <a:r>
              <a:rPr lang="fr-FR" dirty="0">
                <a:solidFill>
                  <a:schemeClr val="accent4"/>
                </a:solidFill>
              </a:rPr>
              <a:t>Retard</a:t>
            </a:r>
            <a:r>
              <a:rPr lang="fr-FR" dirty="0"/>
              <a:t> de livraison</a:t>
            </a:r>
          </a:p>
          <a:p>
            <a:pPr lvl="1"/>
            <a:r>
              <a:rPr lang="fr-FR" dirty="0">
                <a:solidFill>
                  <a:schemeClr val="accent4"/>
                </a:solidFill>
              </a:rPr>
              <a:t>Perte conséquente </a:t>
            </a:r>
            <a:r>
              <a:rPr lang="fr-FR" dirty="0"/>
              <a:t>du CA</a:t>
            </a:r>
          </a:p>
          <a:p>
            <a:pPr lvl="1"/>
            <a:r>
              <a:rPr lang="fr-FR" dirty="0">
                <a:solidFill>
                  <a:schemeClr val="accent4"/>
                </a:solidFill>
              </a:rPr>
              <a:t>Perte d’image</a:t>
            </a:r>
            <a:r>
              <a:rPr lang="fr-FR" dirty="0"/>
              <a:t>/impact médiatique</a:t>
            </a:r>
          </a:p>
          <a:p>
            <a:pPr lvl="1"/>
            <a:r>
              <a:rPr lang="fr-FR" dirty="0">
                <a:solidFill>
                  <a:schemeClr val="accent4"/>
                </a:solidFill>
              </a:rPr>
              <a:t>Sanctions</a:t>
            </a:r>
            <a:r>
              <a:rPr lang="fr-FR" dirty="0"/>
              <a:t> par une autorité </a:t>
            </a:r>
          </a:p>
          <a:p>
            <a:pPr lvl="1"/>
            <a:r>
              <a:rPr lang="fr-FR" dirty="0">
                <a:solidFill>
                  <a:schemeClr val="accent4"/>
                </a:solidFill>
              </a:rPr>
              <a:t>Pertes financières </a:t>
            </a:r>
            <a:r>
              <a:rPr lang="fr-FR" dirty="0"/>
              <a:t>sur transaction frauduleuse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EA7722-6807-5B51-53C9-382854CC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E18CAB-E816-BEF4-B126-DC9CCA744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conséquences</a:t>
            </a:r>
          </a:p>
        </p:txBody>
      </p:sp>
    </p:spTree>
    <p:extLst>
      <p:ext uri="{BB962C8B-B14F-4D97-AF65-F5344CB8AC3E}">
        <p14:creationId xmlns:p14="http://schemas.microsoft.com/office/powerpoint/2010/main" val="82154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D82E-3238-EED4-CF7C-518DE6B29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39A7C9-A83D-520D-A375-44503E6C352D}"/>
              </a:ext>
            </a:extLst>
          </p:cNvPr>
          <p:cNvSpPr/>
          <p:nvPr/>
        </p:nvSpPr>
        <p:spPr>
          <a:xfrm>
            <a:off x="0" y="-8135"/>
            <a:ext cx="640080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7D9CE2-E24C-1B8F-7664-2222C416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4" y="365127"/>
            <a:ext cx="3789996" cy="221028"/>
          </a:xfrm>
        </p:spPr>
        <p:txBody>
          <a:bodyPr/>
          <a:lstStyle/>
          <a:p>
            <a:r>
              <a:rPr lang="en-US" dirty="0" err="1"/>
              <a:t>SYLink</a:t>
            </a:r>
            <a:r>
              <a:rPr lang="en-US" dirty="0"/>
              <a:t> Technologie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AD0C62-AC7F-2B39-16A0-97C98D75B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conséquences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EBD918-C0B3-FC62-6FAC-897CEE248BCF}"/>
              </a:ext>
            </a:extLst>
          </p:cNvPr>
          <p:cNvSpPr txBox="1"/>
          <p:nvPr/>
        </p:nvSpPr>
        <p:spPr>
          <a:xfrm>
            <a:off x="6791707" y="1888502"/>
            <a:ext cx="5112891" cy="328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fr-FR" sz="1400" b="1" dirty="0">
                <a:solidFill>
                  <a:schemeClr val="accent2"/>
                </a:solidFill>
              </a:rPr>
              <a:t>Conséquences d’attaques courantes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endParaRPr lang="fr-FR" sz="1400" b="1" dirty="0">
              <a:solidFill>
                <a:schemeClr val="accent4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b="1" dirty="0">
                <a:solidFill>
                  <a:schemeClr val="accent2"/>
                </a:solidFill>
              </a:rPr>
              <a:t>32% </a:t>
            </a:r>
            <a:r>
              <a:rPr lang="fr-FR" sz="1400" dirty="0"/>
              <a:t>usurpation d’identité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sz="1400" b="1" dirty="0">
                <a:solidFill>
                  <a:schemeClr val="accent2"/>
                </a:solidFill>
              </a:rPr>
              <a:t>14% </a:t>
            </a:r>
            <a:r>
              <a:rPr lang="fr-FR" sz="1400" dirty="0"/>
              <a:t>transaction frauduleuse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b="1" dirty="0">
                <a:solidFill>
                  <a:schemeClr val="accent2"/>
                </a:solidFill>
              </a:rPr>
              <a:t>30% </a:t>
            </a:r>
            <a:r>
              <a:rPr lang="fr-FR" sz="1400" dirty="0"/>
              <a:t>vol de données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sz="2000" b="1" dirty="0">
                <a:solidFill>
                  <a:schemeClr val="accent2"/>
                </a:solidFill>
              </a:rPr>
              <a:t>48% </a:t>
            </a:r>
            <a:r>
              <a:rPr lang="fr-FR" sz="1400" dirty="0"/>
              <a:t>malware dont 28% avec ransomware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sz="1600" b="1" dirty="0">
                <a:solidFill>
                  <a:schemeClr val="accent2"/>
                </a:solidFill>
              </a:rPr>
              <a:t>22% </a:t>
            </a:r>
            <a:r>
              <a:rPr lang="fr-FR" sz="1400" dirty="0"/>
              <a:t>déni de service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endParaRPr lang="fr-FR" sz="1400" dirty="0"/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endParaRPr lang="en-US" sz="1200" dirty="0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9EFD2231-3CD2-7F81-A76E-49673660DBD1}"/>
              </a:ext>
            </a:extLst>
          </p:cNvPr>
          <p:cNvSpPr txBox="1"/>
          <p:nvPr/>
        </p:nvSpPr>
        <p:spPr>
          <a:xfrm>
            <a:off x="679109" y="1895064"/>
            <a:ext cx="5112891" cy="978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fr-FR" sz="1400" b="1" dirty="0">
                <a:solidFill>
                  <a:schemeClr val="accent4"/>
                </a:solidFill>
              </a:rPr>
              <a:t>Vecteurs d’attaques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fr-FR" sz="1400" dirty="0"/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endParaRPr lang="en-US" sz="1200" dirty="0"/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7198F747-BB27-D3F0-5B65-5024A8C0075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464" y="2457306"/>
            <a:ext cx="5224199" cy="2932118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B5C5CF0-61AF-BF3B-778A-9349D015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36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EA4392-CDBE-2540-8611-0D22DC8F72B9}"/>
              </a:ext>
            </a:extLst>
          </p:cNvPr>
          <p:cNvSpPr/>
          <p:nvPr/>
        </p:nvSpPr>
        <p:spPr>
          <a:xfrm>
            <a:off x="6291527" y="0"/>
            <a:ext cx="5965660" cy="6857999"/>
          </a:xfrm>
          <a:prstGeom prst="rect">
            <a:avLst/>
          </a:prstGeom>
          <a:solidFill>
            <a:srgbClr val="E7E7E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SYLink</a:t>
            </a:r>
            <a:r>
              <a:rPr lang="en-US" dirty="0"/>
              <a:t> Technologie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68" y="1990168"/>
            <a:ext cx="5900473" cy="3165351"/>
          </a:xfrm>
        </p:spPr>
        <p:txBody>
          <a:bodyPr/>
          <a:lstStyle/>
          <a:p>
            <a:pPr>
              <a:buClr>
                <a:schemeClr val="accent5"/>
              </a:buClr>
              <a:buFont typeface="GT Eesti Pro Text" panose="00000500000000000000" pitchFamily="2" charset="0"/>
              <a:buChar char="+"/>
            </a:pPr>
            <a:r>
              <a:rPr lang="fr-FR" i="0" u="none" strike="noStrike" baseline="0" dirty="0" err="1">
                <a:solidFill>
                  <a:srgbClr val="211D1E"/>
                </a:solidFill>
              </a:rPr>
              <a:t>SYLink</a:t>
            </a:r>
            <a:r>
              <a:rPr lang="fr-FR" i="0" u="none" strike="noStrike" baseline="0" dirty="0">
                <a:solidFill>
                  <a:srgbClr val="211D1E"/>
                </a:solidFill>
              </a:rPr>
              <a:t> est fabricant et éditeur français de solutions de cybersécurité doté d’un ADN militaire.</a:t>
            </a:r>
          </a:p>
          <a:p>
            <a:pPr>
              <a:buClr>
                <a:schemeClr val="accent5"/>
              </a:buClr>
              <a:buFont typeface="GT Eesti Pro Text" panose="00000500000000000000" pitchFamily="2" charset="0"/>
              <a:buChar char="+"/>
            </a:pPr>
            <a:r>
              <a:rPr lang="fr-FR" dirty="0">
                <a:solidFill>
                  <a:srgbClr val="211D1E"/>
                </a:solidFill>
              </a:rPr>
              <a:t>155 ingénieurs cybers et hackers</a:t>
            </a:r>
          </a:p>
          <a:p>
            <a:pPr>
              <a:buClr>
                <a:schemeClr val="accent5"/>
              </a:buClr>
              <a:buFont typeface="GT Eesti Pro Text" panose="00000500000000000000" pitchFamily="2" charset="0"/>
              <a:buChar char="+"/>
            </a:pPr>
            <a:r>
              <a:rPr lang="fr-FR" i="0" u="none" strike="noStrike" baseline="0" dirty="0">
                <a:solidFill>
                  <a:srgbClr val="211D1E"/>
                </a:solidFill>
              </a:rPr>
              <a:t>15 brevets</a:t>
            </a:r>
          </a:p>
          <a:p>
            <a:pPr>
              <a:buClr>
                <a:schemeClr val="accent5"/>
              </a:buClr>
              <a:buFont typeface="GT Eesti Pro Text" panose="00000500000000000000" pitchFamily="2" charset="0"/>
              <a:buChar char="+"/>
            </a:pPr>
            <a:r>
              <a:rPr lang="fr-FR" i="0" u="none" strike="noStrike" baseline="0" dirty="0">
                <a:solidFill>
                  <a:srgbClr val="211D1E"/>
                </a:solidFill>
              </a:rPr>
              <a:t>58 000 clients civils </a:t>
            </a:r>
            <a:endParaRPr lang="fr-FR" dirty="0">
              <a:solidFill>
                <a:srgbClr val="211D1E"/>
              </a:solidFill>
            </a:endParaRPr>
          </a:p>
          <a:p>
            <a:pPr>
              <a:buClr>
                <a:schemeClr val="accent5"/>
              </a:buClr>
              <a:buFont typeface="GT Eesti Pro Text" panose="00000500000000000000" pitchFamily="2" charset="0"/>
              <a:buChar char="+"/>
            </a:pPr>
            <a:r>
              <a:rPr lang="fr-FR" dirty="0">
                <a:solidFill>
                  <a:srgbClr val="211D1E"/>
                </a:solidFill>
              </a:rPr>
              <a:t>Des solutions made in France</a:t>
            </a:r>
          </a:p>
          <a:p>
            <a:pPr>
              <a:buClr>
                <a:schemeClr val="accent5"/>
              </a:buClr>
              <a:buFont typeface="GT Eesti Pro Text" panose="00000500000000000000" pitchFamily="2" charset="0"/>
              <a:buChar char="+"/>
            </a:pPr>
            <a:r>
              <a:rPr lang="fr-FR" dirty="0">
                <a:solidFill>
                  <a:srgbClr val="211D1E"/>
                </a:solidFill>
              </a:rPr>
              <a:t>3 clients majeurs : </a:t>
            </a:r>
            <a:endParaRPr lang="fr-FR" i="0" u="none" strike="noStrike" baseline="0" dirty="0">
              <a:solidFill>
                <a:srgbClr val="211D1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la société</a:t>
            </a:r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A8B59E-0C41-B5C5-35B0-D55213E9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" y="4682696"/>
            <a:ext cx="3412512" cy="11274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F6C1943-816F-FB94-4185-7962AA594E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3415" y="2541151"/>
            <a:ext cx="2510449" cy="2491026"/>
          </a:xfrm>
          <a:prstGeom prst="rect">
            <a:avLst/>
          </a:prstGeom>
        </p:spPr>
      </p:pic>
      <p:pic>
        <p:nvPicPr>
          <p:cNvPr id="17" name="object 31">
            <a:extLst>
              <a:ext uri="{FF2B5EF4-FFF2-40B4-BE49-F238E27FC236}">
                <a16:creationId xmlns:a16="http://schemas.microsoft.com/office/drawing/2014/main" id="{3763D174-4249-98DA-6203-6387931005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46649" y="1333178"/>
            <a:ext cx="1210538" cy="389077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94209F-E6AF-79B3-B63A-2A62E569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</p:spTree>
    <p:extLst>
      <p:ext uri="{BB962C8B-B14F-4D97-AF65-F5344CB8AC3E}">
        <p14:creationId xmlns:p14="http://schemas.microsoft.com/office/powerpoint/2010/main" val="337991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14671-C304-091C-7FE2-503AB116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SYLink</a:t>
            </a:r>
            <a:r>
              <a:rPr lang="en-US" dirty="0"/>
              <a:t> Technologie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0F5E76-62F0-9DB7-2782-B96C54321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" y="1512279"/>
            <a:ext cx="9000000" cy="1878844"/>
          </a:xfrm>
        </p:spPr>
        <p:txBody>
          <a:bodyPr/>
          <a:lstStyle/>
          <a:p>
            <a:r>
              <a:rPr lang="fr-FR" dirty="0" err="1"/>
              <a:t>SYLink</a:t>
            </a:r>
            <a:r>
              <a:rPr lang="fr-FR" dirty="0"/>
              <a:t> prend à cœur sa mission d’état : participer à la construction du bouclier numérique français en fournissant des solutions de cyber sécurité Plug &amp; Play pour sécuriser des cyberattaques les TPE/PME/collectivités et professions libérales afin de réagir aux menaces grandissantes issus des conflits géopolitiques et de la cyber guerre.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34A49F-0021-2DF3-E62C-FC0F63AF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DD46A7-A4B6-A5C5-23B7-39AA79480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la société</a:t>
            </a:r>
            <a:endParaRPr lang="en-GB" dirty="0"/>
          </a:p>
          <a:p>
            <a:endParaRPr lang="fr-FR" dirty="0"/>
          </a:p>
        </p:txBody>
      </p:sp>
      <p:sp>
        <p:nvSpPr>
          <p:cNvPr id="55" name="object 7">
            <a:extLst>
              <a:ext uri="{FF2B5EF4-FFF2-40B4-BE49-F238E27FC236}">
                <a16:creationId xmlns:a16="http://schemas.microsoft.com/office/drawing/2014/main" id="{CE1403D5-E71B-9753-E6D5-7DBF4C5073C6}"/>
              </a:ext>
            </a:extLst>
          </p:cNvPr>
          <p:cNvSpPr/>
          <p:nvPr/>
        </p:nvSpPr>
        <p:spPr>
          <a:xfrm>
            <a:off x="7980426" y="458403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806"/>
                </a:lnTo>
              </a:path>
            </a:pathLst>
          </a:custGeom>
          <a:ln w="19050">
            <a:solidFill>
              <a:srgbClr val="BBE3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3">
            <a:extLst>
              <a:ext uri="{FF2B5EF4-FFF2-40B4-BE49-F238E27FC236}">
                <a16:creationId xmlns:a16="http://schemas.microsoft.com/office/drawing/2014/main" id="{B4A47611-342D-C09C-7550-0B7D81BB4A1C}"/>
              </a:ext>
            </a:extLst>
          </p:cNvPr>
          <p:cNvSpPr/>
          <p:nvPr/>
        </p:nvSpPr>
        <p:spPr>
          <a:xfrm>
            <a:off x="1794409" y="4767295"/>
            <a:ext cx="8050530" cy="111760"/>
          </a:xfrm>
          <a:custGeom>
            <a:avLst/>
            <a:gdLst/>
            <a:ahLst/>
            <a:cxnLst/>
            <a:rect l="l" t="t" r="r" b="b"/>
            <a:pathLst>
              <a:path w="8050530" h="111760">
                <a:moveTo>
                  <a:pt x="7964356" y="28546"/>
                </a:moveTo>
                <a:lnTo>
                  <a:pt x="0" y="83185"/>
                </a:lnTo>
                <a:lnTo>
                  <a:pt x="203" y="111760"/>
                </a:lnTo>
                <a:lnTo>
                  <a:pt x="7964567" y="57121"/>
                </a:lnTo>
                <a:lnTo>
                  <a:pt x="7964356" y="28546"/>
                </a:lnTo>
                <a:close/>
              </a:path>
              <a:path w="8050530" h="111760">
                <a:moveTo>
                  <a:pt x="8021980" y="28448"/>
                </a:moveTo>
                <a:lnTo>
                  <a:pt x="7978749" y="28448"/>
                </a:lnTo>
                <a:lnTo>
                  <a:pt x="7978876" y="57023"/>
                </a:lnTo>
                <a:lnTo>
                  <a:pt x="7964567" y="57121"/>
                </a:lnTo>
                <a:lnTo>
                  <a:pt x="7964779" y="85725"/>
                </a:lnTo>
                <a:lnTo>
                  <a:pt x="8050123" y="42291"/>
                </a:lnTo>
                <a:lnTo>
                  <a:pt x="8021980" y="28448"/>
                </a:lnTo>
                <a:close/>
              </a:path>
              <a:path w="8050530" h="111760">
                <a:moveTo>
                  <a:pt x="7978749" y="28448"/>
                </a:moveTo>
                <a:lnTo>
                  <a:pt x="7964356" y="28546"/>
                </a:lnTo>
                <a:lnTo>
                  <a:pt x="7964567" y="57121"/>
                </a:lnTo>
                <a:lnTo>
                  <a:pt x="7978876" y="57023"/>
                </a:lnTo>
                <a:lnTo>
                  <a:pt x="7978749" y="28448"/>
                </a:lnTo>
                <a:close/>
              </a:path>
              <a:path w="8050530" h="111760">
                <a:moveTo>
                  <a:pt x="7964144" y="0"/>
                </a:moveTo>
                <a:lnTo>
                  <a:pt x="7964356" y="28546"/>
                </a:lnTo>
                <a:lnTo>
                  <a:pt x="8021980" y="28448"/>
                </a:lnTo>
                <a:lnTo>
                  <a:pt x="796414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4">
            <a:extLst>
              <a:ext uri="{FF2B5EF4-FFF2-40B4-BE49-F238E27FC236}">
                <a16:creationId xmlns:a16="http://schemas.microsoft.com/office/drawing/2014/main" id="{CDEC5A59-DB92-E6F7-FB96-9A8F9AFE0276}"/>
              </a:ext>
            </a:extLst>
          </p:cNvPr>
          <p:cNvSpPr/>
          <p:nvPr/>
        </p:nvSpPr>
        <p:spPr>
          <a:xfrm>
            <a:off x="2338578" y="4555078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19050">
            <a:solidFill>
              <a:srgbClr val="BBE3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5">
            <a:extLst>
              <a:ext uri="{FF2B5EF4-FFF2-40B4-BE49-F238E27FC236}">
                <a16:creationId xmlns:a16="http://schemas.microsoft.com/office/drawing/2014/main" id="{C7E8C0A1-4067-C3C8-A318-E92F25D66F05}"/>
              </a:ext>
            </a:extLst>
          </p:cNvPr>
          <p:cNvSpPr/>
          <p:nvPr/>
        </p:nvSpPr>
        <p:spPr>
          <a:xfrm>
            <a:off x="1905762" y="3706210"/>
            <a:ext cx="866140" cy="878205"/>
          </a:xfrm>
          <a:custGeom>
            <a:avLst/>
            <a:gdLst/>
            <a:ahLst/>
            <a:cxnLst/>
            <a:rect l="l" t="t" r="r" b="b"/>
            <a:pathLst>
              <a:path w="866139" h="878205">
                <a:moveTo>
                  <a:pt x="432816" y="0"/>
                </a:moveTo>
                <a:lnTo>
                  <a:pt x="385660" y="2574"/>
                </a:lnTo>
                <a:lnTo>
                  <a:pt x="339973" y="10121"/>
                </a:lnTo>
                <a:lnTo>
                  <a:pt x="296021" y="22372"/>
                </a:lnTo>
                <a:lnTo>
                  <a:pt x="254067" y="39059"/>
                </a:lnTo>
                <a:lnTo>
                  <a:pt x="214375" y="59915"/>
                </a:lnTo>
                <a:lnTo>
                  <a:pt x="177210" y="84673"/>
                </a:lnTo>
                <a:lnTo>
                  <a:pt x="142836" y="113064"/>
                </a:lnTo>
                <a:lnTo>
                  <a:pt x="111516" y="144822"/>
                </a:lnTo>
                <a:lnTo>
                  <a:pt x="83515" y="179679"/>
                </a:lnTo>
                <a:lnTo>
                  <a:pt x="59097" y="217367"/>
                </a:lnTo>
                <a:lnTo>
                  <a:pt x="38526" y="257619"/>
                </a:lnTo>
                <a:lnTo>
                  <a:pt x="22067" y="300167"/>
                </a:lnTo>
                <a:lnTo>
                  <a:pt x="9983" y="344743"/>
                </a:lnTo>
                <a:lnTo>
                  <a:pt x="2540" y="391080"/>
                </a:lnTo>
                <a:lnTo>
                  <a:pt x="0" y="438912"/>
                </a:lnTo>
                <a:lnTo>
                  <a:pt x="2540" y="486743"/>
                </a:lnTo>
                <a:lnTo>
                  <a:pt x="9983" y="533080"/>
                </a:lnTo>
                <a:lnTo>
                  <a:pt x="22067" y="577656"/>
                </a:lnTo>
                <a:lnTo>
                  <a:pt x="38526" y="620204"/>
                </a:lnTo>
                <a:lnTo>
                  <a:pt x="59097" y="660456"/>
                </a:lnTo>
                <a:lnTo>
                  <a:pt x="83515" y="698144"/>
                </a:lnTo>
                <a:lnTo>
                  <a:pt x="111516" y="733001"/>
                </a:lnTo>
                <a:lnTo>
                  <a:pt x="142836" y="764759"/>
                </a:lnTo>
                <a:lnTo>
                  <a:pt x="177210" y="793150"/>
                </a:lnTo>
                <a:lnTo>
                  <a:pt x="214375" y="817908"/>
                </a:lnTo>
                <a:lnTo>
                  <a:pt x="254067" y="838764"/>
                </a:lnTo>
                <a:lnTo>
                  <a:pt x="296021" y="855451"/>
                </a:lnTo>
                <a:lnTo>
                  <a:pt x="339973" y="867702"/>
                </a:lnTo>
                <a:lnTo>
                  <a:pt x="385660" y="875249"/>
                </a:lnTo>
                <a:lnTo>
                  <a:pt x="432816" y="877824"/>
                </a:lnTo>
                <a:lnTo>
                  <a:pt x="479971" y="875249"/>
                </a:lnTo>
                <a:lnTo>
                  <a:pt x="525658" y="867702"/>
                </a:lnTo>
                <a:lnTo>
                  <a:pt x="569610" y="855451"/>
                </a:lnTo>
                <a:lnTo>
                  <a:pt x="611564" y="838764"/>
                </a:lnTo>
                <a:lnTo>
                  <a:pt x="651256" y="817908"/>
                </a:lnTo>
                <a:lnTo>
                  <a:pt x="688421" y="793150"/>
                </a:lnTo>
                <a:lnTo>
                  <a:pt x="722795" y="764759"/>
                </a:lnTo>
                <a:lnTo>
                  <a:pt x="754115" y="733001"/>
                </a:lnTo>
                <a:lnTo>
                  <a:pt x="782116" y="698144"/>
                </a:lnTo>
                <a:lnTo>
                  <a:pt x="806534" y="660456"/>
                </a:lnTo>
                <a:lnTo>
                  <a:pt x="827105" y="620204"/>
                </a:lnTo>
                <a:lnTo>
                  <a:pt x="843564" y="577656"/>
                </a:lnTo>
                <a:lnTo>
                  <a:pt x="855648" y="533080"/>
                </a:lnTo>
                <a:lnTo>
                  <a:pt x="863091" y="486743"/>
                </a:lnTo>
                <a:lnTo>
                  <a:pt x="865631" y="438912"/>
                </a:lnTo>
                <a:lnTo>
                  <a:pt x="863091" y="391080"/>
                </a:lnTo>
                <a:lnTo>
                  <a:pt x="855648" y="344743"/>
                </a:lnTo>
                <a:lnTo>
                  <a:pt x="843564" y="300167"/>
                </a:lnTo>
                <a:lnTo>
                  <a:pt x="827105" y="257619"/>
                </a:lnTo>
                <a:lnTo>
                  <a:pt x="806534" y="217367"/>
                </a:lnTo>
                <a:lnTo>
                  <a:pt x="782116" y="179679"/>
                </a:lnTo>
                <a:lnTo>
                  <a:pt x="754115" y="144822"/>
                </a:lnTo>
                <a:lnTo>
                  <a:pt x="722795" y="113064"/>
                </a:lnTo>
                <a:lnTo>
                  <a:pt x="688421" y="84673"/>
                </a:lnTo>
                <a:lnTo>
                  <a:pt x="651255" y="59915"/>
                </a:lnTo>
                <a:lnTo>
                  <a:pt x="611564" y="39059"/>
                </a:lnTo>
                <a:lnTo>
                  <a:pt x="569610" y="22372"/>
                </a:lnTo>
                <a:lnTo>
                  <a:pt x="525658" y="10121"/>
                </a:lnTo>
                <a:lnTo>
                  <a:pt x="479971" y="2574"/>
                </a:lnTo>
                <a:lnTo>
                  <a:pt x="432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6">
            <a:extLst>
              <a:ext uri="{FF2B5EF4-FFF2-40B4-BE49-F238E27FC236}">
                <a16:creationId xmlns:a16="http://schemas.microsoft.com/office/drawing/2014/main" id="{9048E94B-E607-AABA-CC9C-426F5462C966}"/>
              </a:ext>
            </a:extLst>
          </p:cNvPr>
          <p:cNvSpPr/>
          <p:nvPr/>
        </p:nvSpPr>
        <p:spPr>
          <a:xfrm>
            <a:off x="1905762" y="3706210"/>
            <a:ext cx="866140" cy="878205"/>
          </a:xfrm>
          <a:custGeom>
            <a:avLst/>
            <a:gdLst/>
            <a:ahLst/>
            <a:cxnLst/>
            <a:rect l="l" t="t" r="r" b="b"/>
            <a:pathLst>
              <a:path w="866139" h="878205">
                <a:moveTo>
                  <a:pt x="0" y="438912"/>
                </a:moveTo>
                <a:lnTo>
                  <a:pt x="2540" y="391080"/>
                </a:lnTo>
                <a:lnTo>
                  <a:pt x="9983" y="344743"/>
                </a:lnTo>
                <a:lnTo>
                  <a:pt x="22067" y="300167"/>
                </a:lnTo>
                <a:lnTo>
                  <a:pt x="38526" y="257619"/>
                </a:lnTo>
                <a:lnTo>
                  <a:pt x="59097" y="217367"/>
                </a:lnTo>
                <a:lnTo>
                  <a:pt x="83515" y="179679"/>
                </a:lnTo>
                <a:lnTo>
                  <a:pt x="111516" y="144822"/>
                </a:lnTo>
                <a:lnTo>
                  <a:pt x="142836" y="113064"/>
                </a:lnTo>
                <a:lnTo>
                  <a:pt x="177210" y="84673"/>
                </a:lnTo>
                <a:lnTo>
                  <a:pt x="214375" y="59915"/>
                </a:lnTo>
                <a:lnTo>
                  <a:pt x="254067" y="39059"/>
                </a:lnTo>
                <a:lnTo>
                  <a:pt x="296021" y="22372"/>
                </a:lnTo>
                <a:lnTo>
                  <a:pt x="339973" y="10121"/>
                </a:lnTo>
                <a:lnTo>
                  <a:pt x="385660" y="2574"/>
                </a:lnTo>
                <a:lnTo>
                  <a:pt x="432816" y="0"/>
                </a:lnTo>
                <a:lnTo>
                  <a:pt x="479971" y="2574"/>
                </a:lnTo>
                <a:lnTo>
                  <a:pt x="525658" y="10121"/>
                </a:lnTo>
                <a:lnTo>
                  <a:pt x="569610" y="22372"/>
                </a:lnTo>
                <a:lnTo>
                  <a:pt x="611564" y="39059"/>
                </a:lnTo>
                <a:lnTo>
                  <a:pt x="651255" y="59915"/>
                </a:lnTo>
                <a:lnTo>
                  <a:pt x="688421" y="84673"/>
                </a:lnTo>
                <a:lnTo>
                  <a:pt x="722795" y="113064"/>
                </a:lnTo>
                <a:lnTo>
                  <a:pt x="754115" y="144822"/>
                </a:lnTo>
                <a:lnTo>
                  <a:pt x="782116" y="179679"/>
                </a:lnTo>
                <a:lnTo>
                  <a:pt x="806534" y="217367"/>
                </a:lnTo>
                <a:lnTo>
                  <a:pt x="827105" y="257619"/>
                </a:lnTo>
                <a:lnTo>
                  <a:pt x="843564" y="300167"/>
                </a:lnTo>
                <a:lnTo>
                  <a:pt x="855648" y="344743"/>
                </a:lnTo>
                <a:lnTo>
                  <a:pt x="863091" y="391080"/>
                </a:lnTo>
                <a:lnTo>
                  <a:pt x="865631" y="438912"/>
                </a:lnTo>
                <a:lnTo>
                  <a:pt x="863091" y="486743"/>
                </a:lnTo>
                <a:lnTo>
                  <a:pt x="855648" y="533080"/>
                </a:lnTo>
                <a:lnTo>
                  <a:pt x="843564" y="577656"/>
                </a:lnTo>
                <a:lnTo>
                  <a:pt x="827105" y="620204"/>
                </a:lnTo>
                <a:lnTo>
                  <a:pt x="806534" y="660456"/>
                </a:lnTo>
                <a:lnTo>
                  <a:pt x="782116" y="698144"/>
                </a:lnTo>
                <a:lnTo>
                  <a:pt x="754115" y="733001"/>
                </a:lnTo>
                <a:lnTo>
                  <a:pt x="722795" y="764759"/>
                </a:lnTo>
                <a:lnTo>
                  <a:pt x="688421" y="793150"/>
                </a:lnTo>
                <a:lnTo>
                  <a:pt x="651256" y="817908"/>
                </a:lnTo>
                <a:lnTo>
                  <a:pt x="611564" y="838764"/>
                </a:lnTo>
                <a:lnTo>
                  <a:pt x="569610" y="855451"/>
                </a:lnTo>
                <a:lnTo>
                  <a:pt x="525658" y="867702"/>
                </a:lnTo>
                <a:lnTo>
                  <a:pt x="479971" y="875249"/>
                </a:lnTo>
                <a:lnTo>
                  <a:pt x="432816" y="877824"/>
                </a:lnTo>
                <a:lnTo>
                  <a:pt x="385660" y="875249"/>
                </a:lnTo>
                <a:lnTo>
                  <a:pt x="339973" y="867702"/>
                </a:lnTo>
                <a:lnTo>
                  <a:pt x="296021" y="855451"/>
                </a:lnTo>
                <a:lnTo>
                  <a:pt x="254067" y="838764"/>
                </a:lnTo>
                <a:lnTo>
                  <a:pt x="214375" y="817908"/>
                </a:lnTo>
                <a:lnTo>
                  <a:pt x="177210" y="793150"/>
                </a:lnTo>
                <a:lnTo>
                  <a:pt x="142836" y="764759"/>
                </a:lnTo>
                <a:lnTo>
                  <a:pt x="111516" y="733001"/>
                </a:lnTo>
                <a:lnTo>
                  <a:pt x="83515" y="698144"/>
                </a:lnTo>
                <a:lnTo>
                  <a:pt x="59097" y="660456"/>
                </a:lnTo>
                <a:lnTo>
                  <a:pt x="38526" y="620204"/>
                </a:lnTo>
                <a:lnTo>
                  <a:pt x="22067" y="577656"/>
                </a:lnTo>
                <a:lnTo>
                  <a:pt x="9983" y="533080"/>
                </a:lnTo>
                <a:lnTo>
                  <a:pt x="2540" y="486743"/>
                </a:lnTo>
                <a:lnTo>
                  <a:pt x="0" y="4389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17">
            <a:extLst>
              <a:ext uri="{FF2B5EF4-FFF2-40B4-BE49-F238E27FC236}">
                <a16:creationId xmlns:a16="http://schemas.microsoft.com/office/drawing/2014/main" id="{ABE79095-FA11-30DD-F523-6F311995E4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40" y="3952336"/>
            <a:ext cx="643127" cy="321563"/>
          </a:xfrm>
          <a:prstGeom prst="rect">
            <a:avLst/>
          </a:prstGeom>
        </p:spPr>
      </p:pic>
      <p:sp>
        <p:nvSpPr>
          <p:cNvPr id="63" name="object 18">
            <a:extLst>
              <a:ext uri="{FF2B5EF4-FFF2-40B4-BE49-F238E27FC236}">
                <a16:creationId xmlns:a16="http://schemas.microsoft.com/office/drawing/2014/main" id="{9CEFFB4D-310E-99C8-68EF-1BC7B5CF309F}"/>
              </a:ext>
            </a:extLst>
          </p:cNvPr>
          <p:cNvSpPr txBox="1"/>
          <p:nvPr/>
        </p:nvSpPr>
        <p:spPr>
          <a:xfrm>
            <a:off x="2155953" y="4901027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BBE33B"/>
                </a:solidFill>
                <a:latin typeface="Calibri"/>
                <a:cs typeface="Calibri"/>
              </a:rPr>
              <a:t>2017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4" name="object 20">
            <a:extLst>
              <a:ext uri="{FF2B5EF4-FFF2-40B4-BE49-F238E27FC236}">
                <a16:creationId xmlns:a16="http://schemas.microsoft.com/office/drawing/2014/main" id="{6C53FD71-E3F1-7FA4-1EB1-B0146A913C07}"/>
              </a:ext>
            </a:extLst>
          </p:cNvPr>
          <p:cNvGrpSpPr/>
          <p:nvPr/>
        </p:nvGrpSpPr>
        <p:grpSpPr>
          <a:xfrm>
            <a:off x="3029967" y="3695035"/>
            <a:ext cx="889635" cy="1172845"/>
            <a:chOff x="2330450" y="1952498"/>
            <a:chExt cx="889635" cy="1172845"/>
          </a:xfrm>
        </p:grpSpPr>
        <p:pic>
          <p:nvPicPr>
            <p:cNvPr id="65" name="object 21">
              <a:extLst>
                <a:ext uri="{FF2B5EF4-FFF2-40B4-BE49-F238E27FC236}">
                  <a16:creationId xmlns:a16="http://schemas.microsoft.com/office/drawing/2014/main" id="{567C17A0-18DC-9C30-4A61-5F00F2C1BD8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1899" y="2149391"/>
              <a:ext cx="657792" cy="438627"/>
            </a:xfrm>
            <a:prstGeom prst="rect">
              <a:avLst/>
            </a:prstGeom>
          </p:spPr>
        </p:pic>
        <p:sp>
          <p:nvSpPr>
            <p:cNvPr id="66" name="object 22">
              <a:extLst>
                <a:ext uri="{FF2B5EF4-FFF2-40B4-BE49-F238E27FC236}">
                  <a16:creationId xmlns:a16="http://schemas.microsoft.com/office/drawing/2014/main" id="{2EBF7B43-CB0E-3ECC-7F9D-59BC6D9EDD1D}"/>
                </a:ext>
              </a:extLst>
            </p:cNvPr>
            <p:cNvSpPr/>
            <p:nvPr/>
          </p:nvSpPr>
          <p:spPr>
            <a:xfrm>
              <a:off x="2774441" y="2843022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h="272414">
                  <a:moveTo>
                    <a:pt x="0" y="0"/>
                  </a:moveTo>
                  <a:lnTo>
                    <a:pt x="0" y="272414"/>
                  </a:lnTo>
                </a:path>
              </a:pathLst>
            </a:custGeom>
            <a:ln w="19050">
              <a:solidFill>
                <a:srgbClr val="BBE3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3">
              <a:extLst>
                <a:ext uri="{FF2B5EF4-FFF2-40B4-BE49-F238E27FC236}">
                  <a16:creationId xmlns:a16="http://schemas.microsoft.com/office/drawing/2014/main" id="{2B46322A-9CA6-4AE7-5744-63602176065D}"/>
                </a:ext>
              </a:extLst>
            </p:cNvPr>
            <p:cNvSpPr/>
            <p:nvPr/>
          </p:nvSpPr>
          <p:spPr>
            <a:xfrm>
              <a:off x="2343150" y="1965198"/>
              <a:ext cx="864235" cy="878205"/>
            </a:xfrm>
            <a:custGeom>
              <a:avLst/>
              <a:gdLst/>
              <a:ahLst/>
              <a:cxnLst/>
              <a:rect l="l" t="t" r="r" b="b"/>
              <a:pathLst>
                <a:path w="864235" h="878205">
                  <a:moveTo>
                    <a:pt x="0" y="438912"/>
                  </a:moveTo>
                  <a:lnTo>
                    <a:pt x="2535" y="391080"/>
                  </a:lnTo>
                  <a:lnTo>
                    <a:pt x="9964" y="344743"/>
                  </a:lnTo>
                  <a:lnTo>
                    <a:pt x="22024" y="300167"/>
                  </a:lnTo>
                  <a:lnTo>
                    <a:pt x="38452" y="257619"/>
                  </a:lnTo>
                  <a:lnTo>
                    <a:pt x="58984" y="217367"/>
                  </a:lnTo>
                  <a:lnTo>
                    <a:pt x="83356" y="179679"/>
                  </a:lnTo>
                  <a:lnTo>
                    <a:pt x="111305" y="144822"/>
                  </a:lnTo>
                  <a:lnTo>
                    <a:pt x="142568" y="113064"/>
                  </a:lnTo>
                  <a:lnTo>
                    <a:pt x="176881" y="84673"/>
                  </a:lnTo>
                  <a:lnTo>
                    <a:pt x="213980" y="59915"/>
                  </a:lnTo>
                  <a:lnTo>
                    <a:pt x="253603" y="39059"/>
                  </a:lnTo>
                  <a:lnTo>
                    <a:pt x="295485" y="22372"/>
                  </a:lnTo>
                  <a:lnTo>
                    <a:pt x="339363" y="10121"/>
                  </a:lnTo>
                  <a:lnTo>
                    <a:pt x="384974" y="2574"/>
                  </a:lnTo>
                  <a:lnTo>
                    <a:pt x="432054" y="0"/>
                  </a:lnTo>
                  <a:lnTo>
                    <a:pt x="479133" y="2574"/>
                  </a:lnTo>
                  <a:lnTo>
                    <a:pt x="524744" y="10121"/>
                  </a:lnTo>
                  <a:lnTo>
                    <a:pt x="568622" y="22372"/>
                  </a:lnTo>
                  <a:lnTo>
                    <a:pt x="610504" y="39059"/>
                  </a:lnTo>
                  <a:lnTo>
                    <a:pt x="650127" y="59915"/>
                  </a:lnTo>
                  <a:lnTo>
                    <a:pt x="687226" y="84673"/>
                  </a:lnTo>
                  <a:lnTo>
                    <a:pt x="721539" y="113064"/>
                  </a:lnTo>
                  <a:lnTo>
                    <a:pt x="752802" y="144822"/>
                  </a:lnTo>
                  <a:lnTo>
                    <a:pt x="780751" y="179679"/>
                  </a:lnTo>
                  <a:lnTo>
                    <a:pt x="805123" y="217367"/>
                  </a:lnTo>
                  <a:lnTo>
                    <a:pt x="825655" y="257619"/>
                  </a:lnTo>
                  <a:lnTo>
                    <a:pt x="842083" y="300167"/>
                  </a:lnTo>
                  <a:lnTo>
                    <a:pt x="854143" y="344743"/>
                  </a:lnTo>
                  <a:lnTo>
                    <a:pt x="861572" y="391080"/>
                  </a:lnTo>
                  <a:lnTo>
                    <a:pt x="864107" y="438912"/>
                  </a:lnTo>
                  <a:lnTo>
                    <a:pt x="861572" y="486743"/>
                  </a:lnTo>
                  <a:lnTo>
                    <a:pt x="854143" y="533080"/>
                  </a:lnTo>
                  <a:lnTo>
                    <a:pt x="842083" y="577656"/>
                  </a:lnTo>
                  <a:lnTo>
                    <a:pt x="825655" y="620204"/>
                  </a:lnTo>
                  <a:lnTo>
                    <a:pt x="805123" y="660456"/>
                  </a:lnTo>
                  <a:lnTo>
                    <a:pt x="780751" y="698144"/>
                  </a:lnTo>
                  <a:lnTo>
                    <a:pt x="752802" y="733001"/>
                  </a:lnTo>
                  <a:lnTo>
                    <a:pt x="721539" y="764759"/>
                  </a:lnTo>
                  <a:lnTo>
                    <a:pt x="687226" y="793150"/>
                  </a:lnTo>
                  <a:lnTo>
                    <a:pt x="650127" y="817908"/>
                  </a:lnTo>
                  <a:lnTo>
                    <a:pt x="610504" y="838764"/>
                  </a:lnTo>
                  <a:lnTo>
                    <a:pt x="568622" y="855451"/>
                  </a:lnTo>
                  <a:lnTo>
                    <a:pt x="524744" y="867702"/>
                  </a:lnTo>
                  <a:lnTo>
                    <a:pt x="479133" y="875249"/>
                  </a:lnTo>
                  <a:lnTo>
                    <a:pt x="432054" y="877824"/>
                  </a:lnTo>
                  <a:lnTo>
                    <a:pt x="384974" y="875249"/>
                  </a:lnTo>
                  <a:lnTo>
                    <a:pt x="339363" y="867702"/>
                  </a:lnTo>
                  <a:lnTo>
                    <a:pt x="295485" y="855451"/>
                  </a:lnTo>
                  <a:lnTo>
                    <a:pt x="253603" y="838764"/>
                  </a:lnTo>
                  <a:lnTo>
                    <a:pt x="213980" y="817908"/>
                  </a:lnTo>
                  <a:lnTo>
                    <a:pt x="176881" y="793150"/>
                  </a:lnTo>
                  <a:lnTo>
                    <a:pt x="142568" y="764759"/>
                  </a:lnTo>
                  <a:lnTo>
                    <a:pt x="111305" y="733001"/>
                  </a:lnTo>
                  <a:lnTo>
                    <a:pt x="83356" y="698144"/>
                  </a:lnTo>
                  <a:lnTo>
                    <a:pt x="58984" y="660456"/>
                  </a:lnTo>
                  <a:lnTo>
                    <a:pt x="38452" y="620204"/>
                  </a:lnTo>
                  <a:lnTo>
                    <a:pt x="22024" y="577656"/>
                  </a:lnTo>
                  <a:lnTo>
                    <a:pt x="9964" y="533080"/>
                  </a:lnTo>
                  <a:lnTo>
                    <a:pt x="2535" y="486743"/>
                  </a:lnTo>
                  <a:lnTo>
                    <a:pt x="0" y="4389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25">
            <a:extLst>
              <a:ext uri="{FF2B5EF4-FFF2-40B4-BE49-F238E27FC236}">
                <a16:creationId xmlns:a16="http://schemas.microsoft.com/office/drawing/2014/main" id="{E8CE0452-6C06-F734-86A1-2A86CA449EE7}"/>
              </a:ext>
            </a:extLst>
          </p:cNvPr>
          <p:cNvGrpSpPr/>
          <p:nvPr/>
        </p:nvGrpSpPr>
        <p:grpSpPr>
          <a:xfrm>
            <a:off x="4169919" y="3691987"/>
            <a:ext cx="2511425" cy="1198880"/>
            <a:chOff x="3470402" y="1949450"/>
            <a:chExt cx="2511425" cy="1198880"/>
          </a:xfrm>
        </p:grpSpPr>
        <p:sp>
          <p:nvSpPr>
            <p:cNvPr id="69" name="object 26">
              <a:extLst>
                <a:ext uri="{FF2B5EF4-FFF2-40B4-BE49-F238E27FC236}">
                  <a16:creationId xmlns:a16="http://schemas.microsoft.com/office/drawing/2014/main" id="{9EA69EC7-8139-CBB8-6C3A-2A741AD64A0E}"/>
                </a:ext>
              </a:extLst>
            </p:cNvPr>
            <p:cNvSpPr/>
            <p:nvPr/>
          </p:nvSpPr>
          <p:spPr>
            <a:xfrm>
              <a:off x="3915918" y="2839974"/>
              <a:ext cx="0" cy="294005"/>
            </a:xfrm>
            <a:custGeom>
              <a:avLst/>
              <a:gdLst/>
              <a:ahLst/>
              <a:cxnLst/>
              <a:rect l="l" t="t" r="r" b="b"/>
              <a:pathLst>
                <a:path h="294005">
                  <a:moveTo>
                    <a:pt x="0" y="0"/>
                  </a:moveTo>
                  <a:lnTo>
                    <a:pt x="0" y="293624"/>
                  </a:lnTo>
                </a:path>
              </a:pathLst>
            </a:custGeom>
            <a:ln w="19050">
              <a:solidFill>
                <a:srgbClr val="BBE3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7">
              <a:extLst>
                <a:ext uri="{FF2B5EF4-FFF2-40B4-BE49-F238E27FC236}">
                  <a16:creationId xmlns:a16="http://schemas.microsoft.com/office/drawing/2014/main" id="{B38E2682-D3EF-5569-9D66-0952F82D45A7}"/>
                </a:ext>
              </a:extLst>
            </p:cNvPr>
            <p:cNvSpPr/>
            <p:nvPr/>
          </p:nvSpPr>
          <p:spPr>
            <a:xfrm>
              <a:off x="3483102" y="1962150"/>
              <a:ext cx="866140" cy="878205"/>
            </a:xfrm>
            <a:custGeom>
              <a:avLst/>
              <a:gdLst/>
              <a:ahLst/>
              <a:cxnLst/>
              <a:rect l="l" t="t" r="r" b="b"/>
              <a:pathLst>
                <a:path w="866139" h="878205">
                  <a:moveTo>
                    <a:pt x="0" y="438912"/>
                  </a:moveTo>
                  <a:lnTo>
                    <a:pt x="2539" y="391080"/>
                  </a:lnTo>
                  <a:lnTo>
                    <a:pt x="9983" y="344743"/>
                  </a:lnTo>
                  <a:lnTo>
                    <a:pt x="22067" y="300167"/>
                  </a:lnTo>
                  <a:lnTo>
                    <a:pt x="38526" y="257619"/>
                  </a:lnTo>
                  <a:lnTo>
                    <a:pt x="59097" y="217367"/>
                  </a:lnTo>
                  <a:lnTo>
                    <a:pt x="83515" y="179679"/>
                  </a:lnTo>
                  <a:lnTo>
                    <a:pt x="111516" y="144822"/>
                  </a:lnTo>
                  <a:lnTo>
                    <a:pt x="142836" y="113064"/>
                  </a:lnTo>
                  <a:lnTo>
                    <a:pt x="177210" y="84673"/>
                  </a:lnTo>
                  <a:lnTo>
                    <a:pt x="214375" y="59915"/>
                  </a:lnTo>
                  <a:lnTo>
                    <a:pt x="254067" y="39059"/>
                  </a:lnTo>
                  <a:lnTo>
                    <a:pt x="296021" y="22372"/>
                  </a:lnTo>
                  <a:lnTo>
                    <a:pt x="339973" y="10121"/>
                  </a:lnTo>
                  <a:lnTo>
                    <a:pt x="385660" y="2574"/>
                  </a:lnTo>
                  <a:lnTo>
                    <a:pt x="432815" y="0"/>
                  </a:lnTo>
                  <a:lnTo>
                    <a:pt x="479971" y="2574"/>
                  </a:lnTo>
                  <a:lnTo>
                    <a:pt x="525658" y="10121"/>
                  </a:lnTo>
                  <a:lnTo>
                    <a:pt x="569610" y="22372"/>
                  </a:lnTo>
                  <a:lnTo>
                    <a:pt x="611564" y="39059"/>
                  </a:lnTo>
                  <a:lnTo>
                    <a:pt x="651256" y="59915"/>
                  </a:lnTo>
                  <a:lnTo>
                    <a:pt x="688421" y="84673"/>
                  </a:lnTo>
                  <a:lnTo>
                    <a:pt x="722795" y="113064"/>
                  </a:lnTo>
                  <a:lnTo>
                    <a:pt x="754115" y="144822"/>
                  </a:lnTo>
                  <a:lnTo>
                    <a:pt x="782116" y="179679"/>
                  </a:lnTo>
                  <a:lnTo>
                    <a:pt x="806534" y="217367"/>
                  </a:lnTo>
                  <a:lnTo>
                    <a:pt x="827105" y="257619"/>
                  </a:lnTo>
                  <a:lnTo>
                    <a:pt x="843564" y="300167"/>
                  </a:lnTo>
                  <a:lnTo>
                    <a:pt x="855648" y="344743"/>
                  </a:lnTo>
                  <a:lnTo>
                    <a:pt x="863091" y="391080"/>
                  </a:lnTo>
                  <a:lnTo>
                    <a:pt x="865632" y="438912"/>
                  </a:lnTo>
                  <a:lnTo>
                    <a:pt x="863092" y="486743"/>
                  </a:lnTo>
                  <a:lnTo>
                    <a:pt x="855648" y="533080"/>
                  </a:lnTo>
                  <a:lnTo>
                    <a:pt x="843564" y="577656"/>
                  </a:lnTo>
                  <a:lnTo>
                    <a:pt x="827105" y="620204"/>
                  </a:lnTo>
                  <a:lnTo>
                    <a:pt x="806534" y="660456"/>
                  </a:lnTo>
                  <a:lnTo>
                    <a:pt x="782116" y="698144"/>
                  </a:lnTo>
                  <a:lnTo>
                    <a:pt x="754115" y="733001"/>
                  </a:lnTo>
                  <a:lnTo>
                    <a:pt x="722795" y="764759"/>
                  </a:lnTo>
                  <a:lnTo>
                    <a:pt x="688421" y="793150"/>
                  </a:lnTo>
                  <a:lnTo>
                    <a:pt x="651256" y="817908"/>
                  </a:lnTo>
                  <a:lnTo>
                    <a:pt x="611564" y="838764"/>
                  </a:lnTo>
                  <a:lnTo>
                    <a:pt x="569610" y="855451"/>
                  </a:lnTo>
                  <a:lnTo>
                    <a:pt x="525658" y="867702"/>
                  </a:lnTo>
                  <a:lnTo>
                    <a:pt x="479971" y="875249"/>
                  </a:lnTo>
                  <a:lnTo>
                    <a:pt x="432815" y="877824"/>
                  </a:lnTo>
                  <a:lnTo>
                    <a:pt x="385660" y="875249"/>
                  </a:lnTo>
                  <a:lnTo>
                    <a:pt x="339973" y="867702"/>
                  </a:lnTo>
                  <a:lnTo>
                    <a:pt x="296021" y="855451"/>
                  </a:lnTo>
                  <a:lnTo>
                    <a:pt x="254067" y="838764"/>
                  </a:lnTo>
                  <a:lnTo>
                    <a:pt x="214375" y="817908"/>
                  </a:lnTo>
                  <a:lnTo>
                    <a:pt x="177210" y="793150"/>
                  </a:lnTo>
                  <a:lnTo>
                    <a:pt x="142836" y="764759"/>
                  </a:lnTo>
                  <a:lnTo>
                    <a:pt x="111516" y="733001"/>
                  </a:lnTo>
                  <a:lnTo>
                    <a:pt x="83515" y="698144"/>
                  </a:lnTo>
                  <a:lnTo>
                    <a:pt x="59097" y="660456"/>
                  </a:lnTo>
                  <a:lnTo>
                    <a:pt x="38526" y="620204"/>
                  </a:lnTo>
                  <a:lnTo>
                    <a:pt x="22067" y="577656"/>
                  </a:lnTo>
                  <a:lnTo>
                    <a:pt x="9983" y="533080"/>
                  </a:lnTo>
                  <a:lnTo>
                    <a:pt x="2539" y="486743"/>
                  </a:lnTo>
                  <a:lnTo>
                    <a:pt x="0" y="4389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8">
              <a:extLst>
                <a:ext uri="{FF2B5EF4-FFF2-40B4-BE49-F238E27FC236}">
                  <a16:creationId xmlns:a16="http://schemas.microsoft.com/office/drawing/2014/main" id="{7541DDB9-8C5D-146B-5D22-5119DB7BC0B6}"/>
                </a:ext>
              </a:extLst>
            </p:cNvPr>
            <p:cNvSpPr/>
            <p:nvPr/>
          </p:nvSpPr>
          <p:spPr>
            <a:xfrm>
              <a:off x="5971794" y="3059430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120"/>
                  </a:lnTo>
                </a:path>
              </a:pathLst>
            </a:custGeom>
            <a:ln w="19050">
              <a:solidFill>
                <a:srgbClr val="BBE3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31">
            <a:extLst>
              <a:ext uri="{FF2B5EF4-FFF2-40B4-BE49-F238E27FC236}">
                <a16:creationId xmlns:a16="http://schemas.microsoft.com/office/drawing/2014/main" id="{C17BD00D-39C5-DAB9-5CC8-74185F6C8D38}"/>
              </a:ext>
            </a:extLst>
          </p:cNvPr>
          <p:cNvGrpSpPr/>
          <p:nvPr/>
        </p:nvGrpSpPr>
        <p:grpSpPr>
          <a:xfrm>
            <a:off x="4332732" y="3688938"/>
            <a:ext cx="4095115" cy="932180"/>
            <a:chOff x="3633215" y="1946401"/>
            <a:chExt cx="4095115" cy="932180"/>
          </a:xfrm>
        </p:grpSpPr>
        <p:pic>
          <p:nvPicPr>
            <p:cNvPr id="73" name="object 32">
              <a:extLst>
                <a:ext uri="{FF2B5EF4-FFF2-40B4-BE49-F238E27FC236}">
                  <a16:creationId xmlns:a16="http://schemas.microsoft.com/office/drawing/2014/main" id="{6CB200AD-375E-D034-04F0-DD56919447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3215" y="2125567"/>
              <a:ext cx="586739" cy="532700"/>
            </a:xfrm>
            <a:prstGeom prst="rect">
              <a:avLst/>
            </a:prstGeom>
          </p:spPr>
        </p:pic>
        <p:pic>
          <p:nvPicPr>
            <p:cNvPr id="74" name="object 33">
              <a:extLst>
                <a:ext uri="{FF2B5EF4-FFF2-40B4-BE49-F238E27FC236}">
                  <a16:creationId xmlns:a16="http://schemas.microsoft.com/office/drawing/2014/main" id="{C6952047-D39B-989A-BBDA-8869C9C374A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8081" y="2011679"/>
              <a:ext cx="732913" cy="732971"/>
            </a:xfrm>
            <a:prstGeom prst="rect">
              <a:avLst/>
            </a:prstGeom>
          </p:spPr>
        </p:pic>
        <p:sp>
          <p:nvSpPr>
            <p:cNvPr id="75" name="object 34">
              <a:extLst>
                <a:ext uri="{FF2B5EF4-FFF2-40B4-BE49-F238E27FC236}">
                  <a16:creationId xmlns:a16="http://schemas.microsoft.com/office/drawing/2014/main" id="{73F8CC6D-26CB-13D5-A18C-67BC8F18C473}"/>
                </a:ext>
              </a:extLst>
            </p:cNvPr>
            <p:cNvSpPr/>
            <p:nvPr/>
          </p:nvSpPr>
          <p:spPr>
            <a:xfrm>
              <a:off x="4632197" y="1959101"/>
              <a:ext cx="866140" cy="876300"/>
            </a:xfrm>
            <a:custGeom>
              <a:avLst/>
              <a:gdLst/>
              <a:ahLst/>
              <a:cxnLst/>
              <a:rect l="l" t="t" r="r" b="b"/>
              <a:pathLst>
                <a:path w="866139" h="876300">
                  <a:moveTo>
                    <a:pt x="0" y="438150"/>
                  </a:moveTo>
                  <a:lnTo>
                    <a:pt x="2539" y="390417"/>
                  </a:lnTo>
                  <a:lnTo>
                    <a:pt x="9983" y="344171"/>
                  </a:lnTo>
                  <a:lnTo>
                    <a:pt x="22067" y="299679"/>
                  </a:lnTo>
                  <a:lnTo>
                    <a:pt x="38526" y="257209"/>
                  </a:lnTo>
                  <a:lnTo>
                    <a:pt x="59097" y="217028"/>
                  </a:lnTo>
                  <a:lnTo>
                    <a:pt x="83515" y="179405"/>
                  </a:lnTo>
                  <a:lnTo>
                    <a:pt x="111516" y="144606"/>
                  </a:lnTo>
                  <a:lnTo>
                    <a:pt x="142836" y="112899"/>
                  </a:lnTo>
                  <a:lnTo>
                    <a:pt x="177210" y="84551"/>
                  </a:lnTo>
                  <a:lnTo>
                    <a:pt x="214375" y="59831"/>
                  </a:lnTo>
                  <a:lnTo>
                    <a:pt x="254067" y="39005"/>
                  </a:lnTo>
                  <a:lnTo>
                    <a:pt x="296021" y="22341"/>
                  </a:lnTo>
                  <a:lnTo>
                    <a:pt x="339973" y="10108"/>
                  </a:lnTo>
                  <a:lnTo>
                    <a:pt x="385660" y="2571"/>
                  </a:lnTo>
                  <a:lnTo>
                    <a:pt x="432815" y="0"/>
                  </a:lnTo>
                  <a:lnTo>
                    <a:pt x="479971" y="2571"/>
                  </a:lnTo>
                  <a:lnTo>
                    <a:pt x="525658" y="10108"/>
                  </a:lnTo>
                  <a:lnTo>
                    <a:pt x="569610" y="22341"/>
                  </a:lnTo>
                  <a:lnTo>
                    <a:pt x="611564" y="39005"/>
                  </a:lnTo>
                  <a:lnTo>
                    <a:pt x="651256" y="59831"/>
                  </a:lnTo>
                  <a:lnTo>
                    <a:pt x="688421" y="84551"/>
                  </a:lnTo>
                  <a:lnTo>
                    <a:pt x="722795" y="112899"/>
                  </a:lnTo>
                  <a:lnTo>
                    <a:pt x="754115" y="144606"/>
                  </a:lnTo>
                  <a:lnTo>
                    <a:pt x="782116" y="179405"/>
                  </a:lnTo>
                  <a:lnTo>
                    <a:pt x="806534" y="217028"/>
                  </a:lnTo>
                  <a:lnTo>
                    <a:pt x="827105" y="257209"/>
                  </a:lnTo>
                  <a:lnTo>
                    <a:pt x="843564" y="299679"/>
                  </a:lnTo>
                  <a:lnTo>
                    <a:pt x="855648" y="344171"/>
                  </a:lnTo>
                  <a:lnTo>
                    <a:pt x="863091" y="390417"/>
                  </a:lnTo>
                  <a:lnTo>
                    <a:pt x="865631" y="438150"/>
                  </a:lnTo>
                  <a:lnTo>
                    <a:pt x="863091" y="485882"/>
                  </a:lnTo>
                  <a:lnTo>
                    <a:pt x="855648" y="532128"/>
                  </a:lnTo>
                  <a:lnTo>
                    <a:pt x="843564" y="576620"/>
                  </a:lnTo>
                  <a:lnTo>
                    <a:pt x="827105" y="619090"/>
                  </a:lnTo>
                  <a:lnTo>
                    <a:pt x="806534" y="659271"/>
                  </a:lnTo>
                  <a:lnTo>
                    <a:pt x="782116" y="696894"/>
                  </a:lnTo>
                  <a:lnTo>
                    <a:pt x="754115" y="731693"/>
                  </a:lnTo>
                  <a:lnTo>
                    <a:pt x="722795" y="763400"/>
                  </a:lnTo>
                  <a:lnTo>
                    <a:pt x="688421" y="791748"/>
                  </a:lnTo>
                  <a:lnTo>
                    <a:pt x="651256" y="816468"/>
                  </a:lnTo>
                  <a:lnTo>
                    <a:pt x="611564" y="837294"/>
                  </a:lnTo>
                  <a:lnTo>
                    <a:pt x="569610" y="853958"/>
                  </a:lnTo>
                  <a:lnTo>
                    <a:pt x="525658" y="866191"/>
                  </a:lnTo>
                  <a:lnTo>
                    <a:pt x="479971" y="873728"/>
                  </a:lnTo>
                  <a:lnTo>
                    <a:pt x="432815" y="876300"/>
                  </a:lnTo>
                  <a:lnTo>
                    <a:pt x="385660" y="873728"/>
                  </a:lnTo>
                  <a:lnTo>
                    <a:pt x="339973" y="866191"/>
                  </a:lnTo>
                  <a:lnTo>
                    <a:pt x="296021" y="853958"/>
                  </a:lnTo>
                  <a:lnTo>
                    <a:pt x="254067" y="837294"/>
                  </a:lnTo>
                  <a:lnTo>
                    <a:pt x="214375" y="816468"/>
                  </a:lnTo>
                  <a:lnTo>
                    <a:pt x="177210" y="791748"/>
                  </a:lnTo>
                  <a:lnTo>
                    <a:pt x="142836" y="763400"/>
                  </a:lnTo>
                  <a:lnTo>
                    <a:pt x="111516" y="731693"/>
                  </a:lnTo>
                  <a:lnTo>
                    <a:pt x="83515" y="696894"/>
                  </a:lnTo>
                  <a:lnTo>
                    <a:pt x="59097" y="659271"/>
                  </a:lnTo>
                  <a:lnTo>
                    <a:pt x="38526" y="619090"/>
                  </a:lnTo>
                  <a:lnTo>
                    <a:pt x="22067" y="576620"/>
                  </a:lnTo>
                  <a:lnTo>
                    <a:pt x="9983" y="532128"/>
                  </a:lnTo>
                  <a:lnTo>
                    <a:pt x="2539" y="485882"/>
                  </a:lnTo>
                  <a:lnTo>
                    <a:pt x="0" y="4381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5">
              <a:extLst>
                <a:ext uri="{FF2B5EF4-FFF2-40B4-BE49-F238E27FC236}">
                  <a16:creationId xmlns:a16="http://schemas.microsoft.com/office/drawing/2014/main" id="{48964CB2-E88C-F035-5D26-E411DFE3E093}"/>
                </a:ext>
              </a:extLst>
            </p:cNvPr>
            <p:cNvSpPr/>
            <p:nvPr/>
          </p:nvSpPr>
          <p:spPr>
            <a:xfrm>
              <a:off x="6851141" y="1988057"/>
              <a:ext cx="864235" cy="878205"/>
            </a:xfrm>
            <a:custGeom>
              <a:avLst/>
              <a:gdLst/>
              <a:ahLst/>
              <a:cxnLst/>
              <a:rect l="l" t="t" r="r" b="b"/>
              <a:pathLst>
                <a:path w="864234" h="878205">
                  <a:moveTo>
                    <a:pt x="432053" y="0"/>
                  </a:moveTo>
                  <a:lnTo>
                    <a:pt x="384974" y="2574"/>
                  </a:lnTo>
                  <a:lnTo>
                    <a:pt x="339363" y="10121"/>
                  </a:lnTo>
                  <a:lnTo>
                    <a:pt x="295485" y="22372"/>
                  </a:lnTo>
                  <a:lnTo>
                    <a:pt x="253603" y="39059"/>
                  </a:lnTo>
                  <a:lnTo>
                    <a:pt x="213980" y="59915"/>
                  </a:lnTo>
                  <a:lnTo>
                    <a:pt x="176881" y="84673"/>
                  </a:lnTo>
                  <a:lnTo>
                    <a:pt x="142568" y="113064"/>
                  </a:lnTo>
                  <a:lnTo>
                    <a:pt x="111305" y="144822"/>
                  </a:lnTo>
                  <a:lnTo>
                    <a:pt x="83356" y="179679"/>
                  </a:lnTo>
                  <a:lnTo>
                    <a:pt x="58984" y="217367"/>
                  </a:lnTo>
                  <a:lnTo>
                    <a:pt x="38452" y="257619"/>
                  </a:lnTo>
                  <a:lnTo>
                    <a:pt x="22024" y="300167"/>
                  </a:lnTo>
                  <a:lnTo>
                    <a:pt x="9964" y="344743"/>
                  </a:lnTo>
                  <a:lnTo>
                    <a:pt x="2535" y="391080"/>
                  </a:lnTo>
                  <a:lnTo>
                    <a:pt x="0" y="438912"/>
                  </a:lnTo>
                  <a:lnTo>
                    <a:pt x="2535" y="486743"/>
                  </a:lnTo>
                  <a:lnTo>
                    <a:pt x="9964" y="533080"/>
                  </a:lnTo>
                  <a:lnTo>
                    <a:pt x="22024" y="577656"/>
                  </a:lnTo>
                  <a:lnTo>
                    <a:pt x="38452" y="620204"/>
                  </a:lnTo>
                  <a:lnTo>
                    <a:pt x="58984" y="660456"/>
                  </a:lnTo>
                  <a:lnTo>
                    <a:pt x="83356" y="698144"/>
                  </a:lnTo>
                  <a:lnTo>
                    <a:pt x="111305" y="733001"/>
                  </a:lnTo>
                  <a:lnTo>
                    <a:pt x="142568" y="764759"/>
                  </a:lnTo>
                  <a:lnTo>
                    <a:pt x="176881" y="793150"/>
                  </a:lnTo>
                  <a:lnTo>
                    <a:pt x="213980" y="817908"/>
                  </a:lnTo>
                  <a:lnTo>
                    <a:pt x="253603" y="838764"/>
                  </a:lnTo>
                  <a:lnTo>
                    <a:pt x="295485" y="855451"/>
                  </a:lnTo>
                  <a:lnTo>
                    <a:pt x="339363" y="867702"/>
                  </a:lnTo>
                  <a:lnTo>
                    <a:pt x="384974" y="875249"/>
                  </a:lnTo>
                  <a:lnTo>
                    <a:pt x="432053" y="877824"/>
                  </a:lnTo>
                  <a:lnTo>
                    <a:pt x="479133" y="875249"/>
                  </a:lnTo>
                  <a:lnTo>
                    <a:pt x="524744" y="867702"/>
                  </a:lnTo>
                  <a:lnTo>
                    <a:pt x="568622" y="855451"/>
                  </a:lnTo>
                  <a:lnTo>
                    <a:pt x="610504" y="838764"/>
                  </a:lnTo>
                  <a:lnTo>
                    <a:pt x="650127" y="817908"/>
                  </a:lnTo>
                  <a:lnTo>
                    <a:pt x="687226" y="793150"/>
                  </a:lnTo>
                  <a:lnTo>
                    <a:pt x="721539" y="764759"/>
                  </a:lnTo>
                  <a:lnTo>
                    <a:pt x="752802" y="733001"/>
                  </a:lnTo>
                  <a:lnTo>
                    <a:pt x="780751" y="698144"/>
                  </a:lnTo>
                  <a:lnTo>
                    <a:pt x="805123" y="660456"/>
                  </a:lnTo>
                  <a:lnTo>
                    <a:pt x="825655" y="620204"/>
                  </a:lnTo>
                  <a:lnTo>
                    <a:pt x="842083" y="577656"/>
                  </a:lnTo>
                  <a:lnTo>
                    <a:pt x="854143" y="533080"/>
                  </a:lnTo>
                  <a:lnTo>
                    <a:pt x="861572" y="486743"/>
                  </a:lnTo>
                  <a:lnTo>
                    <a:pt x="864107" y="438912"/>
                  </a:lnTo>
                  <a:lnTo>
                    <a:pt x="861572" y="391080"/>
                  </a:lnTo>
                  <a:lnTo>
                    <a:pt x="854143" y="344743"/>
                  </a:lnTo>
                  <a:lnTo>
                    <a:pt x="842083" y="300167"/>
                  </a:lnTo>
                  <a:lnTo>
                    <a:pt x="825655" y="257619"/>
                  </a:lnTo>
                  <a:lnTo>
                    <a:pt x="805123" y="217367"/>
                  </a:lnTo>
                  <a:lnTo>
                    <a:pt x="780751" y="179679"/>
                  </a:lnTo>
                  <a:lnTo>
                    <a:pt x="752802" y="144822"/>
                  </a:lnTo>
                  <a:lnTo>
                    <a:pt x="721539" y="113064"/>
                  </a:lnTo>
                  <a:lnTo>
                    <a:pt x="687226" y="84673"/>
                  </a:lnTo>
                  <a:lnTo>
                    <a:pt x="650127" y="59915"/>
                  </a:lnTo>
                  <a:lnTo>
                    <a:pt x="610504" y="39059"/>
                  </a:lnTo>
                  <a:lnTo>
                    <a:pt x="568622" y="22372"/>
                  </a:lnTo>
                  <a:lnTo>
                    <a:pt x="524744" y="10121"/>
                  </a:lnTo>
                  <a:lnTo>
                    <a:pt x="479133" y="2574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6">
              <a:extLst>
                <a:ext uri="{FF2B5EF4-FFF2-40B4-BE49-F238E27FC236}">
                  <a16:creationId xmlns:a16="http://schemas.microsoft.com/office/drawing/2014/main" id="{AD6F85A4-0073-0AC1-8C71-BC355D607932}"/>
                </a:ext>
              </a:extLst>
            </p:cNvPr>
            <p:cNvSpPr/>
            <p:nvPr/>
          </p:nvSpPr>
          <p:spPr>
            <a:xfrm>
              <a:off x="6851141" y="1988057"/>
              <a:ext cx="864235" cy="878205"/>
            </a:xfrm>
            <a:custGeom>
              <a:avLst/>
              <a:gdLst/>
              <a:ahLst/>
              <a:cxnLst/>
              <a:rect l="l" t="t" r="r" b="b"/>
              <a:pathLst>
                <a:path w="864234" h="878205">
                  <a:moveTo>
                    <a:pt x="0" y="438912"/>
                  </a:moveTo>
                  <a:lnTo>
                    <a:pt x="2535" y="391080"/>
                  </a:lnTo>
                  <a:lnTo>
                    <a:pt x="9964" y="344743"/>
                  </a:lnTo>
                  <a:lnTo>
                    <a:pt x="22024" y="300167"/>
                  </a:lnTo>
                  <a:lnTo>
                    <a:pt x="38452" y="257619"/>
                  </a:lnTo>
                  <a:lnTo>
                    <a:pt x="58984" y="217367"/>
                  </a:lnTo>
                  <a:lnTo>
                    <a:pt x="83356" y="179679"/>
                  </a:lnTo>
                  <a:lnTo>
                    <a:pt x="111305" y="144822"/>
                  </a:lnTo>
                  <a:lnTo>
                    <a:pt x="142568" y="113064"/>
                  </a:lnTo>
                  <a:lnTo>
                    <a:pt x="176881" y="84673"/>
                  </a:lnTo>
                  <a:lnTo>
                    <a:pt x="213980" y="59915"/>
                  </a:lnTo>
                  <a:lnTo>
                    <a:pt x="253603" y="39059"/>
                  </a:lnTo>
                  <a:lnTo>
                    <a:pt x="295485" y="22372"/>
                  </a:lnTo>
                  <a:lnTo>
                    <a:pt x="339363" y="10121"/>
                  </a:lnTo>
                  <a:lnTo>
                    <a:pt x="384974" y="2574"/>
                  </a:lnTo>
                  <a:lnTo>
                    <a:pt x="432053" y="0"/>
                  </a:lnTo>
                  <a:lnTo>
                    <a:pt x="479133" y="2574"/>
                  </a:lnTo>
                  <a:lnTo>
                    <a:pt x="524744" y="10121"/>
                  </a:lnTo>
                  <a:lnTo>
                    <a:pt x="568622" y="22372"/>
                  </a:lnTo>
                  <a:lnTo>
                    <a:pt x="610504" y="39059"/>
                  </a:lnTo>
                  <a:lnTo>
                    <a:pt x="650127" y="59915"/>
                  </a:lnTo>
                  <a:lnTo>
                    <a:pt x="687226" y="84673"/>
                  </a:lnTo>
                  <a:lnTo>
                    <a:pt x="721539" y="113064"/>
                  </a:lnTo>
                  <a:lnTo>
                    <a:pt x="752802" y="144822"/>
                  </a:lnTo>
                  <a:lnTo>
                    <a:pt x="780751" y="179679"/>
                  </a:lnTo>
                  <a:lnTo>
                    <a:pt x="805123" y="217367"/>
                  </a:lnTo>
                  <a:lnTo>
                    <a:pt x="825655" y="257619"/>
                  </a:lnTo>
                  <a:lnTo>
                    <a:pt x="842083" y="300167"/>
                  </a:lnTo>
                  <a:lnTo>
                    <a:pt x="854143" y="344743"/>
                  </a:lnTo>
                  <a:lnTo>
                    <a:pt x="861572" y="391080"/>
                  </a:lnTo>
                  <a:lnTo>
                    <a:pt x="864107" y="438912"/>
                  </a:lnTo>
                  <a:lnTo>
                    <a:pt x="861572" y="486743"/>
                  </a:lnTo>
                  <a:lnTo>
                    <a:pt x="854143" y="533080"/>
                  </a:lnTo>
                  <a:lnTo>
                    <a:pt x="842083" y="577656"/>
                  </a:lnTo>
                  <a:lnTo>
                    <a:pt x="825655" y="620204"/>
                  </a:lnTo>
                  <a:lnTo>
                    <a:pt x="805123" y="660456"/>
                  </a:lnTo>
                  <a:lnTo>
                    <a:pt x="780751" y="698144"/>
                  </a:lnTo>
                  <a:lnTo>
                    <a:pt x="752802" y="733001"/>
                  </a:lnTo>
                  <a:lnTo>
                    <a:pt x="721539" y="764759"/>
                  </a:lnTo>
                  <a:lnTo>
                    <a:pt x="687226" y="793150"/>
                  </a:lnTo>
                  <a:lnTo>
                    <a:pt x="650127" y="817908"/>
                  </a:lnTo>
                  <a:lnTo>
                    <a:pt x="610504" y="838764"/>
                  </a:lnTo>
                  <a:lnTo>
                    <a:pt x="568622" y="855451"/>
                  </a:lnTo>
                  <a:lnTo>
                    <a:pt x="524744" y="867702"/>
                  </a:lnTo>
                  <a:lnTo>
                    <a:pt x="479133" y="875249"/>
                  </a:lnTo>
                  <a:lnTo>
                    <a:pt x="432053" y="877824"/>
                  </a:lnTo>
                  <a:lnTo>
                    <a:pt x="384974" y="875249"/>
                  </a:lnTo>
                  <a:lnTo>
                    <a:pt x="339363" y="867702"/>
                  </a:lnTo>
                  <a:lnTo>
                    <a:pt x="295485" y="855451"/>
                  </a:lnTo>
                  <a:lnTo>
                    <a:pt x="253603" y="838764"/>
                  </a:lnTo>
                  <a:lnTo>
                    <a:pt x="213980" y="817908"/>
                  </a:lnTo>
                  <a:lnTo>
                    <a:pt x="176881" y="793150"/>
                  </a:lnTo>
                  <a:lnTo>
                    <a:pt x="142568" y="764759"/>
                  </a:lnTo>
                  <a:lnTo>
                    <a:pt x="111305" y="733001"/>
                  </a:lnTo>
                  <a:lnTo>
                    <a:pt x="83356" y="698144"/>
                  </a:lnTo>
                  <a:lnTo>
                    <a:pt x="58984" y="660456"/>
                  </a:lnTo>
                  <a:lnTo>
                    <a:pt x="38452" y="620204"/>
                  </a:lnTo>
                  <a:lnTo>
                    <a:pt x="22024" y="577656"/>
                  </a:lnTo>
                  <a:lnTo>
                    <a:pt x="9964" y="533080"/>
                  </a:lnTo>
                  <a:lnTo>
                    <a:pt x="2535" y="486743"/>
                  </a:lnTo>
                  <a:lnTo>
                    <a:pt x="0" y="438912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38">
            <a:extLst>
              <a:ext uri="{FF2B5EF4-FFF2-40B4-BE49-F238E27FC236}">
                <a16:creationId xmlns:a16="http://schemas.microsoft.com/office/drawing/2014/main" id="{368C993E-8A53-B1DB-75CF-EE429EEC9BAC}"/>
              </a:ext>
            </a:extLst>
          </p:cNvPr>
          <p:cNvGrpSpPr/>
          <p:nvPr/>
        </p:nvGrpSpPr>
        <p:grpSpPr>
          <a:xfrm>
            <a:off x="5793106" y="3704179"/>
            <a:ext cx="3765550" cy="1203325"/>
            <a:chOff x="5093589" y="1961642"/>
            <a:chExt cx="3765550" cy="1203325"/>
          </a:xfrm>
        </p:grpSpPr>
        <p:pic>
          <p:nvPicPr>
            <p:cNvPr id="79" name="object 39">
              <a:extLst>
                <a:ext uri="{FF2B5EF4-FFF2-40B4-BE49-F238E27FC236}">
                  <a16:creationId xmlns:a16="http://schemas.microsoft.com/office/drawing/2014/main" id="{3FDD92E6-F11E-C652-4EF6-A24B2BF92C7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3740" y="2165604"/>
              <a:ext cx="525779" cy="516636"/>
            </a:xfrm>
            <a:prstGeom prst="rect">
              <a:avLst/>
            </a:prstGeom>
          </p:spPr>
        </p:pic>
        <p:sp>
          <p:nvSpPr>
            <p:cNvPr id="80" name="object 40">
              <a:extLst>
                <a:ext uri="{FF2B5EF4-FFF2-40B4-BE49-F238E27FC236}">
                  <a16:creationId xmlns:a16="http://schemas.microsoft.com/office/drawing/2014/main" id="{5D8557CC-3AE9-C9FB-A158-21133BD65AE6}"/>
                </a:ext>
              </a:extLst>
            </p:cNvPr>
            <p:cNvSpPr/>
            <p:nvPr/>
          </p:nvSpPr>
          <p:spPr>
            <a:xfrm>
              <a:off x="5103114" y="2844546"/>
              <a:ext cx="0" cy="294005"/>
            </a:xfrm>
            <a:custGeom>
              <a:avLst/>
              <a:gdLst/>
              <a:ahLst/>
              <a:cxnLst/>
              <a:rect l="l" t="t" r="r" b="b"/>
              <a:pathLst>
                <a:path h="294005">
                  <a:moveTo>
                    <a:pt x="0" y="0"/>
                  </a:moveTo>
                  <a:lnTo>
                    <a:pt x="0" y="293624"/>
                  </a:lnTo>
                </a:path>
              </a:pathLst>
            </a:custGeom>
            <a:ln w="19050">
              <a:solidFill>
                <a:srgbClr val="BBE3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41">
              <a:extLst>
                <a:ext uri="{FF2B5EF4-FFF2-40B4-BE49-F238E27FC236}">
                  <a16:creationId xmlns:a16="http://schemas.microsoft.com/office/drawing/2014/main" id="{2AACBE95-9050-7970-02F5-DF272D2D0525}"/>
                </a:ext>
              </a:extLst>
            </p:cNvPr>
            <p:cNvSpPr/>
            <p:nvPr/>
          </p:nvSpPr>
          <p:spPr>
            <a:xfrm>
              <a:off x="7980426" y="1974342"/>
              <a:ext cx="866140" cy="878205"/>
            </a:xfrm>
            <a:custGeom>
              <a:avLst/>
              <a:gdLst/>
              <a:ahLst/>
              <a:cxnLst/>
              <a:rect l="l" t="t" r="r" b="b"/>
              <a:pathLst>
                <a:path w="866140" h="878205">
                  <a:moveTo>
                    <a:pt x="0" y="438912"/>
                  </a:moveTo>
                  <a:lnTo>
                    <a:pt x="2540" y="391080"/>
                  </a:lnTo>
                  <a:lnTo>
                    <a:pt x="9983" y="344743"/>
                  </a:lnTo>
                  <a:lnTo>
                    <a:pt x="22067" y="300167"/>
                  </a:lnTo>
                  <a:lnTo>
                    <a:pt x="38526" y="257619"/>
                  </a:lnTo>
                  <a:lnTo>
                    <a:pt x="59097" y="217367"/>
                  </a:lnTo>
                  <a:lnTo>
                    <a:pt x="83515" y="179679"/>
                  </a:lnTo>
                  <a:lnTo>
                    <a:pt x="111516" y="144822"/>
                  </a:lnTo>
                  <a:lnTo>
                    <a:pt x="142836" y="113064"/>
                  </a:lnTo>
                  <a:lnTo>
                    <a:pt x="177210" y="84673"/>
                  </a:lnTo>
                  <a:lnTo>
                    <a:pt x="214376" y="59915"/>
                  </a:lnTo>
                  <a:lnTo>
                    <a:pt x="254067" y="39059"/>
                  </a:lnTo>
                  <a:lnTo>
                    <a:pt x="296021" y="22372"/>
                  </a:lnTo>
                  <a:lnTo>
                    <a:pt x="339973" y="10121"/>
                  </a:lnTo>
                  <a:lnTo>
                    <a:pt x="385660" y="2574"/>
                  </a:lnTo>
                  <a:lnTo>
                    <a:pt x="432816" y="0"/>
                  </a:lnTo>
                  <a:lnTo>
                    <a:pt x="479971" y="2574"/>
                  </a:lnTo>
                  <a:lnTo>
                    <a:pt x="525658" y="10121"/>
                  </a:lnTo>
                  <a:lnTo>
                    <a:pt x="569610" y="22372"/>
                  </a:lnTo>
                  <a:lnTo>
                    <a:pt x="611564" y="39059"/>
                  </a:lnTo>
                  <a:lnTo>
                    <a:pt x="651255" y="59915"/>
                  </a:lnTo>
                  <a:lnTo>
                    <a:pt x="688421" y="84673"/>
                  </a:lnTo>
                  <a:lnTo>
                    <a:pt x="722795" y="113064"/>
                  </a:lnTo>
                  <a:lnTo>
                    <a:pt x="754115" y="144822"/>
                  </a:lnTo>
                  <a:lnTo>
                    <a:pt x="782116" y="179679"/>
                  </a:lnTo>
                  <a:lnTo>
                    <a:pt x="806534" y="217367"/>
                  </a:lnTo>
                  <a:lnTo>
                    <a:pt x="827105" y="257619"/>
                  </a:lnTo>
                  <a:lnTo>
                    <a:pt x="843564" y="300167"/>
                  </a:lnTo>
                  <a:lnTo>
                    <a:pt x="855648" y="344743"/>
                  </a:lnTo>
                  <a:lnTo>
                    <a:pt x="863091" y="391080"/>
                  </a:lnTo>
                  <a:lnTo>
                    <a:pt x="865631" y="438912"/>
                  </a:lnTo>
                  <a:lnTo>
                    <a:pt x="863091" y="486743"/>
                  </a:lnTo>
                  <a:lnTo>
                    <a:pt x="855648" y="533080"/>
                  </a:lnTo>
                  <a:lnTo>
                    <a:pt x="843564" y="577656"/>
                  </a:lnTo>
                  <a:lnTo>
                    <a:pt x="827105" y="620204"/>
                  </a:lnTo>
                  <a:lnTo>
                    <a:pt x="806534" y="660456"/>
                  </a:lnTo>
                  <a:lnTo>
                    <a:pt x="782116" y="698144"/>
                  </a:lnTo>
                  <a:lnTo>
                    <a:pt x="754115" y="733001"/>
                  </a:lnTo>
                  <a:lnTo>
                    <a:pt x="722795" y="764759"/>
                  </a:lnTo>
                  <a:lnTo>
                    <a:pt x="688421" y="793150"/>
                  </a:lnTo>
                  <a:lnTo>
                    <a:pt x="651255" y="817908"/>
                  </a:lnTo>
                  <a:lnTo>
                    <a:pt x="611564" y="838764"/>
                  </a:lnTo>
                  <a:lnTo>
                    <a:pt x="569610" y="855451"/>
                  </a:lnTo>
                  <a:lnTo>
                    <a:pt x="525658" y="867702"/>
                  </a:lnTo>
                  <a:lnTo>
                    <a:pt x="479971" y="875249"/>
                  </a:lnTo>
                  <a:lnTo>
                    <a:pt x="432816" y="877824"/>
                  </a:lnTo>
                  <a:lnTo>
                    <a:pt x="385660" y="875249"/>
                  </a:lnTo>
                  <a:lnTo>
                    <a:pt x="339973" y="867702"/>
                  </a:lnTo>
                  <a:lnTo>
                    <a:pt x="296021" y="855451"/>
                  </a:lnTo>
                  <a:lnTo>
                    <a:pt x="254067" y="838764"/>
                  </a:lnTo>
                  <a:lnTo>
                    <a:pt x="214375" y="817908"/>
                  </a:lnTo>
                  <a:lnTo>
                    <a:pt x="177210" y="793150"/>
                  </a:lnTo>
                  <a:lnTo>
                    <a:pt x="142836" y="764759"/>
                  </a:lnTo>
                  <a:lnTo>
                    <a:pt x="111516" y="733001"/>
                  </a:lnTo>
                  <a:lnTo>
                    <a:pt x="83515" y="698144"/>
                  </a:lnTo>
                  <a:lnTo>
                    <a:pt x="59097" y="660456"/>
                  </a:lnTo>
                  <a:lnTo>
                    <a:pt x="38526" y="620204"/>
                  </a:lnTo>
                  <a:lnTo>
                    <a:pt x="22067" y="577656"/>
                  </a:lnTo>
                  <a:lnTo>
                    <a:pt x="9983" y="533080"/>
                  </a:lnTo>
                  <a:lnTo>
                    <a:pt x="2539" y="486743"/>
                  </a:lnTo>
                  <a:lnTo>
                    <a:pt x="0" y="4389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42">
              <a:extLst>
                <a:ext uri="{FF2B5EF4-FFF2-40B4-BE49-F238E27FC236}">
                  <a16:creationId xmlns:a16="http://schemas.microsoft.com/office/drawing/2014/main" id="{92385997-8FCC-0F2D-10B4-75AD003DC9D1}"/>
                </a:ext>
              </a:extLst>
            </p:cNvPr>
            <p:cNvSpPr/>
            <p:nvPr/>
          </p:nvSpPr>
          <p:spPr>
            <a:xfrm>
              <a:off x="8408670" y="2861310"/>
              <a:ext cx="0" cy="294005"/>
            </a:xfrm>
            <a:custGeom>
              <a:avLst/>
              <a:gdLst/>
              <a:ahLst/>
              <a:cxnLst/>
              <a:rect l="l" t="t" r="r" b="b"/>
              <a:pathLst>
                <a:path h="294005">
                  <a:moveTo>
                    <a:pt x="0" y="0"/>
                  </a:moveTo>
                  <a:lnTo>
                    <a:pt x="0" y="293623"/>
                  </a:lnTo>
                </a:path>
              </a:pathLst>
            </a:custGeom>
            <a:ln w="19050">
              <a:solidFill>
                <a:srgbClr val="BBE3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5" name="object 62">
            <a:extLst>
              <a:ext uri="{FF2B5EF4-FFF2-40B4-BE49-F238E27FC236}">
                <a16:creationId xmlns:a16="http://schemas.microsoft.com/office/drawing/2014/main" id="{962781BE-7477-0D7E-03C3-ACC744C5120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5048" y="3667348"/>
            <a:ext cx="1456181" cy="1792986"/>
          </a:xfrm>
          <a:prstGeom prst="rect">
            <a:avLst/>
          </a:prstGeom>
        </p:spPr>
      </p:pic>
      <p:grpSp>
        <p:nvGrpSpPr>
          <p:cNvPr id="86" name="object 8">
            <a:extLst>
              <a:ext uri="{FF2B5EF4-FFF2-40B4-BE49-F238E27FC236}">
                <a16:creationId xmlns:a16="http://schemas.microsoft.com/office/drawing/2014/main" id="{AB4AE577-7677-6729-9F2B-B67D1B9886A7}"/>
              </a:ext>
            </a:extLst>
          </p:cNvPr>
          <p:cNvGrpSpPr/>
          <p:nvPr/>
        </p:nvGrpSpPr>
        <p:grpSpPr>
          <a:xfrm>
            <a:off x="6246395" y="3636677"/>
            <a:ext cx="1493520" cy="1495425"/>
            <a:chOff x="5539740" y="1888235"/>
            <a:chExt cx="1493520" cy="1495425"/>
          </a:xfrm>
        </p:grpSpPr>
        <p:sp>
          <p:nvSpPr>
            <p:cNvPr id="87" name="object 9">
              <a:extLst>
                <a:ext uri="{FF2B5EF4-FFF2-40B4-BE49-F238E27FC236}">
                  <a16:creationId xmlns:a16="http://schemas.microsoft.com/office/drawing/2014/main" id="{5F414842-F94F-12B4-D73F-1561EB825E0D}"/>
                </a:ext>
              </a:extLst>
            </p:cNvPr>
            <p:cNvSpPr/>
            <p:nvPr/>
          </p:nvSpPr>
          <p:spPr>
            <a:xfrm>
              <a:off x="6142482" y="2867405"/>
              <a:ext cx="0" cy="294005"/>
            </a:xfrm>
            <a:custGeom>
              <a:avLst/>
              <a:gdLst/>
              <a:ahLst/>
              <a:cxnLst/>
              <a:rect l="l" t="t" r="r" b="b"/>
              <a:pathLst>
                <a:path h="294005">
                  <a:moveTo>
                    <a:pt x="0" y="0"/>
                  </a:moveTo>
                  <a:lnTo>
                    <a:pt x="0" y="293624"/>
                  </a:lnTo>
                </a:path>
              </a:pathLst>
            </a:custGeom>
            <a:ln w="19050">
              <a:solidFill>
                <a:srgbClr val="BBE3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10">
              <a:extLst>
                <a:ext uri="{FF2B5EF4-FFF2-40B4-BE49-F238E27FC236}">
                  <a16:creationId xmlns:a16="http://schemas.microsoft.com/office/drawing/2014/main" id="{0D16E6F8-9F1F-660C-E9D2-C907808CF56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740" y="1888235"/>
              <a:ext cx="1493519" cy="1495044"/>
            </a:xfrm>
            <a:prstGeom prst="rect">
              <a:avLst/>
            </a:prstGeom>
          </p:spPr>
        </p:pic>
      </p:grpSp>
      <p:sp>
        <p:nvSpPr>
          <p:cNvPr id="89" name="object 19">
            <a:extLst>
              <a:ext uri="{FF2B5EF4-FFF2-40B4-BE49-F238E27FC236}">
                <a16:creationId xmlns:a16="http://schemas.microsoft.com/office/drawing/2014/main" id="{C9026857-C216-44CD-EB64-D984D49FAF62}"/>
              </a:ext>
            </a:extLst>
          </p:cNvPr>
          <p:cNvSpPr txBox="1"/>
          <p:nvPr/>
        </p:nvSpPr>
        <p:spPr>
          <a:xfrm>
            <a:off x="1652219" y="5210850"/>
            <a:ext cx="1137920" cy="35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SYLink</a:t>
            </a:r>
            <a:r>
              <a:rPr sz="1100" b="1" spc="-10" dirty="0">
                <a:latin typeface="Calibri"/>
                <a:cs typeface="Calibri"/>
              </a:rPr>
              <a:t> Technologie</a:t>
            </a:r>
            <a:endParaRPr sz="11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1050" i="1" spc="-10" dirty="0">
                <a:latin typeface="Calibri"/>
                <a:cs typeface="Calibri"/>
              </a:rPr>
              <a:t>Lancement</a:t>
            </a:r>
            <a:r>
              <a:rPr sz="1050" i="1" spc="5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officiel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0" name="object 24">
            <a:extLst>
              <a:ext uri="{FF2B5EF4-FFF2-40B4-BE49-F238E27FC236}">
                <a16:creationId xmlns:a16="http://schemas.microsoft.com/office/drawing/2014/main" id="{E2B15770-8199-E81F-D1B8-D96EA7264378}"/>
              </a:ext>
            </a:extLst>
          </p:cNvPr>
          <p:cNvSpPr txBox="1"/>
          <p:nvPr/>
        </p:nvSpPr>
        <p:spPr>
          <a:xfrm>
            <a:off x="2777214" y="4829018"/>
            <a:ext cx="1211936" cy="12330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355" algn="ctr">
              <a:lnSpc>
                <a:spcPct val="100000"/>
              </a:lnSpc>
              <a:spcBef>
                <a:spcPts val="775"/>
              </a:spcBef>
            </a:pPr>
            <a:r>
              <a:rPr sz="1400" spc="-20" dirty="0">
                <a:solidFill>
                  <a:srgbClr val="BBE33B"/>
                </a:solidFill>
                <a:latin typeface="Calibri"/>
                <a:cs typeface="Calibri"/>
              </a:rPr>
              <a:t>2018</a:t>
            </a:r>
            <a:endParaRPr lang="fr-FR" sz="1400" spc="-20" dirty="0">
              <a:solidFill>
                <a:srgbClr val="BBE33B"/>
              </a:solidFill>
              <a:latin typeface="Calibri"/>
              <a:cs typeface="Calibri"/>
            </a:endParaRPr>
          </a:p>
          <a:p>
            <a:pPr marL="46355" algn="ctr">
              <a:lnSpc>
                <a:spcPct val="100000"/>
              </a:lnSpc>
              <a:spcBef>
                <a:spcPts val="775"/>
              </a:spcBef>
            </a:pPr>
            <a:r>
              <a:rPr sz="1100" b="1" dirty="0" err="1">
                <a:latin typeface="Calibri"/>
                <a:cs typeface="Calibri"/>
              </a:rPr>
              <a:t>SYLink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25" dirty="0">
                <a:latin typeface="Calibri"/>
                <a:cs typeface="Calibri"/>
              </a:rPr>
              <a:t>Box </a:t>
            </a:r>
            <a:r>
              <a:rPr sz="1050" i="1" spc="-10" dirty="0">
                <a:latin typeface="Calibri"/>
                <a:cs typeface="Calibri"/>
              </a:rPr>
              <a:t>Innovation</a:t>
            </a:r>
            <a:r>
              <a:rPr lang="fr-FR" sz="1050" i="1" spc="-1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de</a:t>
            </a:r>
            <a:r>
              <a:rPr sz="1050" i="1" spc="-15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rupture récompensée</a:t>
            </a:r>
            <a:endParaRPr sz="105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050" i="1" dirty="0">
                <a:latin typeface="Calibri"/>
                <a:cs typeface="Calibri"/>
              </a:rPr>
              <a:t>sur</a:t>
            </a:r>
            <a:r>
              <a:rPr sz="1050" i="1" spc="-1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la</a:t>
            </a:r>
            <a:r>
              <a:rPr sz="1050" i="1" spc="-10" dirty="0">
                <a:latin typeface="Calibri"/>
                <a:cs typeface="Calibri"/>
              </a:rPr>
              <a:t> protection </a:t>
            </a:r>
            <a:r>
              <a:rPr sz="1050" i="1" dirty="0">
                <a:latin typeface="Calibri"/>
                <a:cs typeface="Calibri"/>
              </a:rPr>
              <a:t>réseaux</a:t>
            </a:r>
            <a:r>
              <a:rPr sz="1050" i="1" spc="-50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TPE/PME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EAD0F73C-E2D0-8310-4DFA-1945A5B7216F}"/>
              </a:ext>
            </a:extLst>
          </p:cNvPr>
          <p:cNvSpPr txBox="1"/>
          <p:nvPr/>
        </p:nvSpPr>
        <p:spPr>
          <a:xfrm>
            <a:off x="4045300" y="4857974"/>
            <a:ext cx="1023619" cy="103060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99695" algn="ctr">
              <a:lnSpc>
                <a:spcPct val="100000"/>
              </a:lnSpc>
              <a:spcBef>
                <a:spcPts val="730"/>
              </a:spcBef>
            </a:pPr>
            <a:r>
              <a:rPr sz="1400" spc="-20" dirty="0">
                <a:solidFill>
                  <a:srgbClr val="BBE33B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495"/>
              </a:spcBef>
            </a:pPr>
            <a:r>
              <a:rPr sz="1100" b="1" dirty="0">
                <a:latin typeface="Calibri"/>
                <a:cs typeface="Calibri"/>
              </a:rPr>
              <a:t>SYLink</a:t>
            </a:r>
            <a:r>
              <a:rPr sz="1100" b="1" spc="-20" dirty="0">
                <a:latin typeface="Calibri"/>
                <a:cs typeface="Calibri"/>
              </a:rPr>
              <a:t> Spot </a:t>
            </a:r>
            <a:r>
              <a:rPr sz="1050" i="1" dirty="0">
                <a:latin typeface="Calibri"/>
                <a:cs typeface="Calibri"/>
              </a:rPr>
              <a:t>Sécurité</a:t>
            </a:r>
            <a:r>
              <a:rPr sz="1050" i="1" spc="-50" dirty="0">
                <a:latin typeface="Calibri"/>
                <a:cs typeface="Calibri"/>
              </a:rPr>
              <a:t> </a:t>
            </a:r>
            <a:r>
              <a:rPr sz="1050" i="1" spc="-25" dirty="0">
                <a:latin typeface="Calibri"/>
                <a:cs typeface="Calibri"/>
              </a:rPr>
              <a:t>des </a:t>
            </a:r>
            <a:r>
              <a:rPr sz="1050" i="1" spc="-10" dirty="0">
                <a:latin typeface="Calibri"/>
                <a:cs typeface="Calibri"/>
              </a:rPr>
              <a:t>communication</a:t>
            </a:r>
            <a:r>
              <a:rPr lang="fr-FR" sz="1050" i="1" spc="-10" dirty="0">
                <a:latin typeface="Calibri"/>
                <a:cs typeface="Calibri"/>
              </a:rPr>
              <a:t>s</a:t>
            </a:r>
            <a:r>
              <a:rPr sz="1050" i="1" spc="15" dirty="0">
                <a:latin typeface="Calibri"/>
                <a:cs typeface="Calibri"/>
              </a:rPr>
              <a:t> </a:t>
            </a:r>
            <a:r>
              <a:rPr sz="1050" i="1" spc="-25" dirty="0">
                <a:latin typeface="Calibri"/>
                <a:cs typeface="Calibri"/>
              </a:rPr>
              <a:t>en </a:t>
            </a:r>
            <a:r>
              <a:rPr sz="1050" i="1" spc="-10" dirty="0">
                <a:latin typeface="Calibri"/>
                <a:cs typeface="Calibri"/>
              </a:rPr>
              <a:t>mobilité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2" name="object 30">
            <a:extLst>
              <a:ext uri="{FF2B5EF4-FFF2-40B4-BE49-F238E27FC236}">
                <a16:creationId xmlns:a16="http://schemas.microsoft.com/office/drawing/2014/main" id="{163E5BEF-D6E6-7F7D-4847-613B7891BED3}"/>
              </a:ext>
            </a:extLst>
          </p:cNvPr>
          <p:cNvSpPr txBox="1"/>
          <p:nvPr/>
        </p:nvSpPr>
        <p:spPr>
          <a:xfrm>
            <a:off x="5210487" y="4829018"/>
            <a:ext cx="1051560" cy="10407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14935" algn="ctr">
              <a:lnSpc>
                <a:spcPct val="100000"/>
              </a:lnSpc>
              <a:spcBef>
                <a:spcPts val="775"/>
              </a:spcBef>
            </a:pPr>
            <a:r>
              <a:rPr sz="1400" spc="-20" dirty="0">
                <a:solidFill>
                  <a:srgbClr val="BBE33B"/>
                </a:solidFill>
                <a:latin typeface="Calibri"/>
                <a:cs typeface="Calibri"/>
              </a:rPr>
              <a:t>2020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30"/>
              </a:spcBef>
            </a:pPr>
            <a:r>
              <a:rPr sz="1100" b="1" dirty="0">
                <a:latin typeface="Calibri"/>
                <a:cs typeface="Calibri"/>
              </a:rPr>
              <a:t>SYLink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Audit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20" dirty="0">
                <a:latin typeface="Calibri"/>
                <a:cs typeface="Calibri"/>
              </a:rPr>
              <a:t>Case </a:t>
            </a:r>
            <a:r>
              <a:rPr sz="1050" i="1" dirty="0">
                <a:latin typeface="Calibri"/>
                <a:cs typeface="Calibri"/>
              </a:rPr>
              <a:t>Audit</a:t>
            </a:r>
            <a:r>
              <a:rPr sz="1050" i="1" spc="-4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des</a:t>
            </a:r>
            <a:r>
              <a:rPr sz="1050" i="1" spc="-20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réseaux interne</a:t>
            </a:r>
            <a:endParaRPr sz="105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1050" i="1" dirty="0">
                <a:latin typeface="Calibri"/>
                <a:cs typeface="Calibri"/>
              </a:rPr>
              <a:t>externe</a:t>
            </a:r>
            <a:r>
              <a:rPr sz="1050" i="1" spc="-5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/</a:t>
            </a:r>
            <a:r>
              <a:rPr sz="1050" i="1" spc="-5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pentest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3" name="object 37">
            <a:extLst>
              <a:ext uri="{FF2B5EF4-FFF2-40B4-BE49-F238E27FC236}">
                <a16:creationId xmlns:a16="http://schemas.microsoft.com/office/drawing/2014/main" id="{1A70BD27-678E-AC9F-EC00-D95F742BA4F0}"/>
              </a:ext>
            </a:extLst>
          </p:cNvPr>
          <p:cNvSpPr txBox="1"/>
          <p:nvPr/>
        </p:nvSpPr>
        <p:spPr>
          <a:xfrm>
            <a:off x="7497138" y="5373003"/>
            <a:ext cx="12211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Calibri"/>
                <a:cs typeface="Calibri"/>
              </a:rPr>
              <a:t>Réponse</a:t>
            </a:r>
            <a:r>
              <a:rPr sz="1050" i="1" spc="-1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à</a:t>
            </a:r>
            <a:r>
              <a:rPr sz="1050" i="1" spc="-10" dirty="0">
                <a:latin typeface="Calibri"/>
                <a:cs typeface="Calibri"/>
              </a:rPr>
              <a:t> incident</a:t>
            </a:r>
            <a:r>
              <a:rPr sz="1050" i="1" spc="-25" dirty="0">
                <a:latin typeface="Calibri"/>
                <a:cs typeface="Calibri"/>
              </a:rPr>
              <a:t> </a:t>
            </a:r>
            <a:r>
              <a:rPr sz="1050" i="1" spc="-50" dirty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1050" i="1" spc="-10" dirty="0">
                <a:latin typeface="Calibri"/>
                <a:cs typeface="Calibri"/>
              </a:rPr>
              <a:t>Intervention</a:t>
            </a:r>
            <a:endParaRPr sz="105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050" i="1" spc="-10" dirty="0">
                <a:latin typeface="Calibri"/>
                <a:cs typeface="Calibri"/>
              </a:rPr>
              <a:t>Urgence-</a:t>
            </a:r>
            <a:r>
              <a:rPr sz="1050" i="1" dirty="0">
                <a:latin typeface="Calibri"/>
                <a:cs typeface="Calibri"/>
              </a:rPr>
              <a:t>Cyber</a:t>
            </a:r>
            <a:r>
              <a:rPr sz="1050" i="1" spc="-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chez</a:t>
            </a:r>
            <a:r>
              <a:rPr sz="1050" i="1" spc="-5" dirty="0">
                <a:latin typeface="Calibri"/>
                <a:cs typeface="Calibri"/>
              </a:rPr>
              <a:t> </a:t>
            </a:r>
            <a:r>
              <a:rPr sz="1050" i="1" spc="-25" dirty="0">
                <a:latin typeface="Calibri"/>
                <a:cs typeface="Calibri"/>
              </a:rPr>
              <a:t>le </a:t>
            </a:r>
            <a:r>
              <a:rPr sz="1050" i="1" spc="-10" dirty="0">
                <a:latin typeface="Calibri"/>
                <a:cs typeface="Calibri"/>
              </a:rPr>
              <a:t>client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4" name="object 43">
            <a:extLst>
              <a:ext uri="{FF2B5EF4-FFF2-40B4-BE49-F238E27FC236}">
                <a16:creationId xmlns:a16="http://schemas.microsoft.com/office/drawing/2014/main" id="{74345EBD-66E4-E853-6B9E-E7B28B6A44D5}"/>
              </a:ext>
            </a:extLst>
          </p:cNvPr>
          <p:cNvSpPr txBox="1"/>
          <p:nvPr/>
        </p:nvSpPr>
        <p:spPr>
          <a:xfrm>
            <a:off x="6505307" y="4868543"/>
            <a:ext cx="792647" cy="100139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</a:pPr>
            <a:r>
              <a:rPr sz="1400" spc="-20" dirty="0">
                <a:solidFill>
                  <a:srgbClr val="BBE33B"/>
                </a:solidFill>
                <a:latin typeface="Calibri"/>
                <a:cs typeface="Calibri"/>
              </a:rPr>
              <a:t>2020</a:t>
            </a:r>
            <a:endParaRPr sz="1400" dirty="0">
              <a:latin typeface="Calibri"/>
              <a:cs typeface="Calibri"/>
            </a:endParaRPr>
          </a:p>
          <a:p>
            <a:pPr marL="77470" marR="5080" algn="ctr">
              <a:lnSpc>
                <a:spcPct val="100000"/>
              </a:lnSpc>
              <a:spcBef>
                <a:spcPts val="395"/>
              </a:spcBef>
            </a:pPr>
            <a:r>
              <a:rPr sz="1100" b="1" dirty="0">
                <a:latin typeface="Calibri"/>
                <a:cs typeface="Calibri"/>
              </a:rPr>
              <a:t>SYLink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25" dirty="0">
                <a:latin typeface="Calibri"/>
                <a:cs typeface="Calibri"/>
              </a:rPr>
              <a:t>VPN </a:t>
            </a:r>
            <a:r>
              <a:rPr sz="1050" i="1" spc="-10" dirty="0">
                <a:latin typeface="Calibri"/>
                <a:cs typeface="Calibri"/>
              </a:rPr>
              <a:t>Sécurité Connexion internet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5" name="object 44">
            <a:extLst>
              <a:ext uri="{FF2B5EF4-FFF2-40B4-BE49-F238E27FC236}">
                <a16:creationId xmlns:a16="http://schemas.microsoft.com/office/drawing/2014/main" id="{A4C018A0-B32A-158A-6EFE-DD186BEC930A}"/>
              </a:ext>
            </a:extLst>
          </p:cNvPr>
          <p:cNvSpPr txBox="1"/>
          <p:nvPr/>
        </p:nvSpPr>
        <p:spPr>
          <a:xfrm>
            <a:off x="7783667" y="4945903"/>
            <a:ext cx="1505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2840" algn="l"/>
              </a:tabLst>
            </a:pPr>
            <a:r>
              <a:rPr sz="1400" spc="-20" dirty="0">
                <a:solidFill>
                  <a:srgbClr val="BBE33B"/>
                </a:solidFill>
                <a:latin typeface="Calibri"/>
                <a:cs typeface="Calibri"/>
              </a:rPr>
              <a:t>2020</a:t>
            </a:r>
            <a:r>
              <a:rPr sz="1400" dirty="0">
                <a:solidFill>
                  <a:srgbClr val="BBE33B"/>
                </a:solidFill>
                <a:latin typeface="Calibri"/>
                <a:cs typeface="Calibri"/>
              </a:rPr>
              <a:t>	</a:t>
            </a:r>
            <a:r>
              <a:rPr sz="2100" spc="-30" baseline="1984" dirty="0">
                <a:solidFill>
                  <a:srgbClr val="BBE33B"/>
                </a:solidFill>
                <a:latin typeface="Calibri"/>
                <a:cs typeface="Calibri"/>
              </a:rPr>
              <a:t>2022</a:t>
            </a:r>
            <a:endParaRPr sz="2100" baseline="1984">
              <a:latin typeface="Calibri"/>
              <a:cs typeface="Calibri"/>
            </a:endParaRPr>
          </a:p>
        </p:txBody>
      </p:sp>
      <p:sp>
        <p:nvSpPr>
          <p:cNvPr id="96" name="object 46">
            <a:extLst>
              <a:ext uri="{FF2B5EF4-FFF2-40B4-BE49-F238E27FC236}">
                <a16:creationId xmlns:a16="http://schemas.microsoft.com/office/drawing/2014/main" id="{1CCD4B0D-85AE-40F7-3834-7788331BA6F4}"/>
              </a:ext>
            </a:extLst>
          </p:cNvPr>
          <p:cNvSpPr txBox="1"/>
          <p:nvPr/>
        </p:nvSpPr>
        <p:spPr>
          <a:xfrm>
            <a:off x="8837602" y="5361230"/>
            <a:ext cx="673735" cy="83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Calibri"/>
                <a:cs typeface="Calibri"/>
              </a:rPr>
              <a:t>Leaks </a:t>
            </a:r>
            <a:r>
              <a:rPr sz="1050" i="1" spc="-10" dirty="0">
                <a:latin typeface="Calibri"/>
                <a:cs typeface="Calibri"/>
              </a:rPr>
              <a:t>Analyse, Surveillance Protection Darkweb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7" name="object 45">
            <a:extLst>
              <a:ext uri="{FF2B5EF4-FFF2-40B4-BE49-F238E27FC236}">
                <a16:creationId xmlns:a16="http://schemas.microsoft.com/office/drawing/2014/main" id="{5B57FA04-3689-AF48-0E7D-B48271167F37}"/>
              </a:ext>
            </a:extLst>
          </p:cNvPr>
          <p:cNvSpPr txBox="1"/>
          <p:nvPr/>
        </p:nvSpPr>
        <p:spPr>
          <a:xfrm>
            <a:off x="7555013" y="5221470"/>
            <a:ext cx="211916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baseline="2525" dirty="0">
                <a:latin typeface="Calibri"/>
                <a:cs typeface="Calibri"/>
              </a:rPr>
              <a:t>SYLink</a:t>
            </a:r>
            <a:r>
              <a:rPr sz="1650" b="1" spc="-15" baseline="2525" dirty="0">
                <a:latin typeface="Calibri"/>
                <a:cs typeface="Calibri"/>
              </a:rPr>
              <a:t> </a:t>
            </a:r>
            <a:r>
              <a:rPr sz="1650" b="1" baseline="2525" dirty="0">
                <a:latin typeface="Calibri"/>
                <a:cs typeface="Calibri"/>
              </a:rPr>
              <a:t>Cyber</a:t>
            </a:r>
            <a:r>
              <a:rPr sz="1650" b="1" spc="-44" baseline="2525" dirty="0">
                <a:latin typeface="Calibri"/>
                <a:cs typeface="Calibri"/>
              </a:rPr>
              <a:t> </a:t>
            </a:r>
            <a:r>
              <a:rPr sz="1650" b="1" baseline="2525" dirty="0">
                <a:latin typeface="Calibri"/>
                <a:cs typeface="Calibri"/>
              </a:rPr>
              <a:t>Incident</a:t>
            </a:r>
            <a:r>
              <a:rPr sz="1650" b="1" spc="457" baseline="2525" dirty="0">
                <a:latin typeface="Calibri"/>
                <a:cs typeface="Calibri"/>
              </a:rPr>
              <a:t> </a:t>
            </a:r>
            <a:r>
              <a:rPr lang="fr-FR" sz="1650" b="1" spc="457" baseline="2525" dirty="0">
                <a:latin typeface="Calibri"/>
                <a:cs typeface="Calibri"/>
              </a:rPr>
              <a:t> </a:t>
            </a:r>
            <a:r>
              <a:rPr sz="1100" b="1" spc="-10" dirty="0" err="1">
                <a:latin typeface="Calibri"/>
                <a:cs typeface="Calibri"/>
              </a:rPr>
              <a:t>SYLink</a:t>
            </a:r>
            <a:endParaRPr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74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1FD466-7D5C-4815-8BE0-07FEE0357B29}"/>
              </a:ext>
            </a:extLst>
          </p:cNvPr>
          <p:cNvSpPr/>
          <p:nvPr/>
        </p:nvSpPr>
        <p:spPr>
          <a:xfrm>
            <a:off x="0" y="-8135"/>
            <a:ext cx="640080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4" y="365127"/>
            <a:ext cx="3789996" cy="221028"/>
          </a:xfrm>
        </p:spPr>
        <p:txBody>
          <a:bodyPr/>
          <a:lstStyle/>
          <a:p>
            <a:r>
              <a:rPr lang="en-US" dirty="0" err="1"/>
              <a:t>SYLink</a:t>
            </a:r>
            <a:r>
              <a:rPr lang="en-US" dirty="0"/>
              <a:t> Technologie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marché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722A72-95A7-4F35-AD5B-56593F145B8E}"/>
              </a:ext>
            </a:extLst>
          </p:cNvPr>
          <p:cNvSpPr txBox="1"/>
          <p:nvPr/>
        </p:nvSpPr>
        <p:spPr>
          <a:xfrm>
            <a:off x="6791707" y="1888502"/>
            <a:ext cx="5112891" cy="356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fr-FR" sz="1400" b="1" dirty="0">
                <a:solidFill>
                  <a:schemeClr val="accent2"/>
                </a:solidFill>
              </a:rPr>
              <a:t>Chiffres France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endParaRPr lang="fr-FR" sz="1400" b="1" dirty="0">
              <a:solidFill>
                <a:schemeClr val="accent4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sz="1400" b="1" dirty="0">
                <a:solidFill>
                  <a:schemeClr val="accent2"/>
                </a:solidFill>
              </a:rPr>
              <a:t>96% </a:t>
            </a:r>
            <a:r>
              <a:rPr lang="fr-FR" sz="1400" dirty="0"/>
              <a:t>des sociétés françaises touchées en 2022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sz="1400" b="1" dirty="0">
                <a:solidFill>
                  <a:schemeClr val="accent2"/>
                </a:solidFill>
              </a:rPr>
              <a:t>70% </a:t>
            </a:r>
            <a:r>
              <a:rPr lang="fr-FR" sz="1400" dirty="0"/>
              <a:t>des TPE/PME/ Collectivités ne sont pas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sz="1400" dirty="0"/>
              <a:t>équipées en cyber sécurité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sz="1400" b="1" dirty="0">
                <a:solidFill>
                  <a:schemeClr val="accent2"/>
                </a:solidFill>
              </a:rPr>
              <a:t>180</a:t>
            </a:r>
            <a:r>
              <a:rPr lang="fr-FR" sz="1400" dirty="0"/>
              <a:t> jours est le temps moyen pour les entreprises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sz="1400" dirty="0"/>
              <a:t>s’aperçoivent qu’elles ont été piratées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sz="1400" b="1" dirty="0">
                <a:solidFill>
                  <a:schemeClr val="accent2"/>
                </a:solidFill>
              </a:rPr>
              <a:t>35 à 70K€</a:t>
            </a:r>
            <a:r>
              <a:rPr lang="fr-FR" sz="1400" dirty="0"/>
              <a:t>, le coût moyen d’une cyberattaque pour une TPE, </a:t>
            </a:r>
            <a:r>
              <a:rPr lang="fr-FR" sz="1400" b="1" dirty="0">
                <a:solidFill>
                  <a:schemeClr val="accent2"/>
                </a:solidFill>
              </a:rPr>
              <a:t>300K€-1,3M€ </a:t>
            </a:r>
            <a:r>
              <a:rPr lang="fr-FR" sz="1400" dirty="0"/>
              <a:t>pour une PME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endParaRPr lang="fr-FR" sz="1400" dirty="0"/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endParaRPr lang="en-US" sz="1200" dirty="0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EA7D4338-A7F7-33FF-3D34-711FD688E71C}"/>
              </a:ext>
            </a:extLst>
          </p:cNvPr>
          <p:cNvSpPr txBox="1"/>
          <p:nvPr/>
        </p:nvSpPr>
        <p:spPr>
          <a:xfrm>
            <a:off x="679109" y="1895064"/>
            <a:ext cx="5112891" cy="356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fr-FR" sz="1400" b="1" dirty="0">
                <a:solidFill>
                  <a:schemeClr val="accent4"/>
                </a:solidFill>
              </a:rPr>
              <a:t>Chiffres mondiaux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endParaRPr lang="fr-FR" sz="1400" b="1" dirty="0">
              <a:solidFill>
                <a:schemeClr val="accent4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sz="1400" b="1" dirty="0">
                <a:solidFill>
                  <a:schemeClr val="accent4"/>
                </a:solidFill>
              </a:rPr>
              <a:t>1</a:t>
            </a:r>
            <a:r>
              <a:rPr lang="fr-FR" sz="1400" b="1" dirty="0"/>
              <a:t> </a:t>
            </a:r>
            <a:r>
              <a:rPr lang="fr-FR" sz="1400" dirty="0"/>
              <a:t>entreprise est victime d’une cyberattaque chaque seconde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sz="1400" b="1" dirty="0">
                <a:solidFill>
                  <a:schemeClr val="accent4"/>
                </a:solidFill>
              </a:rPr>
              <a:t>6000</a:t>
            </a:r>
            <a:r>
              <a:rPr lang="fr-FR" sz="1400" b="1" dirty="0"/>
              <a:t> </a:t>
            </a:r>
            <a:r>
              <a:rPr lang="fr-FR" sz="1400" dirty="0"/>
              <a:t>milliards de $ de perte pour les entreprises en 2021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r>
              <a:rPr lang="fr-FR" sz="1400" b="1" dirty="0">
                <a:solidFill>
                  <a:schemeClr val="accent4"/>
                </a:solidFill>
              </a:rPr>
              <a:t>1</a:t>
            </a:r>
            <a:r>
              <a:rPr lang="fr-FR" sz="1400" b="1" baseline="30000" dirty="0">
                <a:solidFill>
                  <a:schemeClr val="accent4"/>
                </a:solidFill>
              </a:rPr>
              <a:t>er</a:t>
            </a:r>
            <a:r>
              <a:rPr lang="fr-FR" sz="1400" dirty="0"/>
              <a:t> business mondial, les cyberattaques rapportent plus d’argent que la prostitution et la drogue confondues/an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endParaRPr lang="fr-FR" sz="1400" dirty="0"/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Char char="+"/>
            </a:pPr>
            <a:endParaRPr lang="en-US" sz="12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06CD2B6-D4BF-2768-5038-7432570D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Présentation SYLink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76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SYLink</a:t>
            </a:r>
            <a:r>
              <a:rPr lang="en-US" dirty="0"/>
              <a:t> Box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74BA7F-0592-1289-7BD7-B95399817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612" y="3109912"/>
            <a:ext cx="1625601" cy="158977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E28007-1E1E-6A3B-A3A0-130BEEC7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</p:spTree>
    <p:extLst>
      <p:ext uri="{BB962C8B-B14F-4D97-AF65-F5344CB8AC3E}">
        <p14:creationId xmlns:p14="http://schemas.microsoft.com/office/powerpoint/2010/main" val="375360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D8EA052-4FEB-4EA0-8129-4826F47E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Présentation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SYLink</a:t>
            </a:r>
            <a:r>
              <a:rPr lang="en-US" dirty="0">
                <a:solidFill>
                  <a:schemeClr val="tx1"/>
                </a:solidFill>
              </a:rPr>
              <a:t> Box</a:t>
            </a:r>
            <a:endParaRPr lang="en-GB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BEE07DD-DA1D-A945-6F42-533B6244D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Fort de ces constats,  la </a:t>
            </a:r>
            <a:r>
              <a:rPr lang="fr-FR" dirty="0" err="1"/>
              <a:t>SYLink</a:t>
            </a:r>
            <a:r>
              <a:rPr lang="fr-FR" dirty="0"/>
              <a:t> Box est le produit de cybersécurité  nouvelle-génération,  fiable,  accessible,  avec une simplicité d’installation,  basé  sur  des technologies de pointe (IA, automatisation...)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52E9F9-BC40-6057-4E3A-796C8EB9AA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A7F926B-A5DB-451A-B46B-34A7F780F336}"/>
              </a:ext>
            </a:extLst>
          </p:cNvPr>
          <p:cNvGrpSpPr/>
          <p:nvPr/>
        </p:nvGrpSpPr>
        <p:grpSpPr>
          <a:xfrm>
            <a:off x="3343180" y="2789116"/>
            <a:ext cx="2776743" cy="2258449"/>
            <a:chOff x="418759" y="2386080"/>
            <a:chExt cx="5186373" cy="1730651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9FD2EC0-4870-4A45-9C0A-5CF92A5A6069}"/>
                </a:ext>
              </a:extLst>
            </p:cNvPr>
            <p:cNvSpPr/>
            <p:nvPr/>
          </p:nvSpPr>
          <p:spPr>
            <a:xfrm>
              <a:off x="418759" y="2702469"/>
              <a:ext cx="5186373" cy="14142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solidFill>
                  <a:schemeClr val="tx2"/>
                </a:solidFill>
              </a:endParaRPr>
            </a:p>
          </p:txBody>
        </p:sp>
        <p:sp>
          <p:nvSpPr>
            <p:cNvPr id="22" name="Rectangle: Rounded Corners 9">
              <a:extLst>
                <a:ext uri="{FF2B5EF4-FFF2-40B4-BE49-F238E27FC236}">
                  <a16:creationId xmlns:a16="http://schemas.microsoft.com/office/drawing/2014/main" id="{FA214081-0A52-4807-AF13-323175C02A3E}"/>
                </a:ext>
              </a:extLst>
            </p:cNvPr>
            <p:cNvSpPr/>
            <p:nvPr/>
          </p:nvSpPr>
          <p:spPr>
            <a:xfrm>
              <a:off x="2259414" y="2386080"/>
              <a:ext cx="1505062" cy="59934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2"/>
                </a:solidFill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AE635DF-4CFA-4C0A-81C6-3FCCCFF67435}"/>
                </a:ext>
              </a:extLst>
            </p:cNvPr>
            <p:cNvSpPr txBox="1"/>
            <p:nvPr/>
          </p:nvSpPr>
          <p:spPr>
            <a:xfrm>
              <a:off x="493090" y="3084142"/>
              <a:ext cx="4988623" cy="636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2"/>
                  </a:solidFill>
                </a:rPr>
                <a:t>Accessibilité</a:t>
              </a:r>
              <a:endParaRPr lang="en-US" sz="1200" b="1" dirty="0">
                <a:solidFill>
                  <a:schemeClr val="tx2"/>
                </a:solidFill>
              </a:endParaRPr>
            </a:p>
            <a:p>
              <a:pPr algn="ctr"/>
              <a:r>
                <a:rPr lang="fr-FR" sz="1200" dirty="0">
                  <a:solidFill>
                    <a:schemeClr val="tx2"/>
                  </a:solidFill>
                </a:rPr>
                <a:t>Des coûts abordables,</a:t>
              </a:r>
            </a:p>
            <a:p>
              <a:pPr algn="ctr"/>
              <a:r>
                <a:rPr lang="fr-FR" sz="1200" dirty="0">
                  <a:solidFill>
                    <a:schemeClr val="tx2"/>
                  </a:solidFill>
                </a:rPr>
                <a:t>pas de frais d’installation,</a:t>
              </a:r>
            </a:p>
            <a:p>
              <a:pPr algn="ctr"/>
              <a:r>
                <a:rPr lang="fr-FR" sz="1200" dirty="0">
                  <a:solidFill>
                    <a:schemeClr val="tx2"/>
                  </a:solidFill>
                </a:rPr>
                <a:t>pas de frais de maintenance</a:t>
              </a: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63F56EA-2C0D-439E-90B3-979513167543}"/>
              </a:ext>
            </a:extLst>
          </p:cNvPr>
          <p:cNvSpPr/>
          <p:nvPr/>
        </p:nvSpPr>
        <p:spPr>
          <a:xfrm>
            <a:off x="495889" y="3212187"/>
            <a:ext cx="2776743" cy="1845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2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4A0AD0C-D937-4500-8874-730AE54332CF}"/>
              </a:ext>
            </a:extLst>
          </p:cNvPr>
          <p:cNvSpPr txBox="1"/>
          <p:nvPr/>
        </p:nvSpPr>
        <p:spPr>
          <a:xfrm>
            <a:off x="640947" y="3690526"/>
            <a:ext cx="24385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Fiabilité</a:t>
            </a:r>
            <a:endParaRPr lang="en-US" sz="1200" b="1" dirty="0">
              <a:solidFill>
                <a:schemeClr val="tx2"/>
              </a:solidFill>
            </a:endParaRPr>
          </a:p>
          <a:p>
            <a:pPr algn="ctr"/>
            <a:r>
              <a:rPr lang="fr-FR" sz="1200" dirty="0">
                <a:solidFill>
                  <a:schemeClr val="tx2"/>
                </a:solidFill>
              </a:rPr>
              <a:t>Validée par des institutions de haut niveau dont la Défense nationale française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3CC2D08-0901-4D5D-BD7C-7FEF7F9A7AA7}"/>
              </a:ext>
            </a:extLst>
          </p:cNvPr>
          <p:cNvGrpSpPr/>
          <p:nvPr/>
        </p:nvGrpSpPr>
        <p:grpSpPr>
          <a:xfrm>
            <a:off x="8986100" y="2725966"/>
            <a:ext cx="2776743" cy="2331791"/>
            <a:chOff x="6172567" y="4081082"/>
            <a:chExt cx="5186373" cy="1772277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3EBA60D7-8FCC-4D56-8412-9D2EE2BC93F2}"/>
                </a:ext>
              </a:extLst>
            </p:cNvPr>
            <p:cNvSpPr/>
            <p:nvPr/>
          </p:nvSpPr>
          <p:spPr>
            <a:xfrm>
              <a:off x="6172567" y="4439096"/>
              <a:ext cx="5186373" cy="14142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solidFill>
                  <a:schemeClr val="tx2"/>
                </a:solidFill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CF3EBBE7-816F-47C3-8C23-92EF55AE554C}"/>
                </a:ext>
              </a:extLst>
            </p:cNvPr>
            <p:cNvSpPr txBox="1"/>
            <p:nvPr/>
          </p:nvSpPr>
          <p:spPr>
            <a:xfrm>
              <a:off x="6565860" y="4808291"/>
              <a:ext cx="4501021" cy="912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Innovation </a:t>
              </a:r>
              <a:r>
                <a:rPr lang="en-US" sz="1200" b="1" dirty="0" err="1">
                  <a:solidFill>
                    <a:schemeClr val="tx2"/>
                  </a:solidFill>
                </a:rPr>
                <a:t>technologique</a:t>
              </a:r>
              <a:endParaRPr lang="en-US" sz="1200" b="1" dirty="0">
                <a:solidFill>
                  <a:schemeClr val="tx2"/>
                </a:solidFill>
              </a:endParaRPr>
            </a:p>
            <a:p>
              <a:pPr algn="ctr"/>
              <a:r>
                <a:rPr lang="fr-FR" sz="1200" dirty="0">
                  <a:solidFill>
                    <a:schemeClr val="tx2"/>
                  </a:solidFill>
                </a:rPr>
                <a:t>Alliant Intelligence Artificielle et automatisation afin de surveiller et de sécuriser tous vos équipements en Wifi ou câblés</a:t>
              </a:r>
            </a:p>
          </p:txBody>
        </p:sp>
        <p:sp>
          <p:nvSpPr>
            <p:cNvPr id="49" name="Rectangle: Rounded Corners 9">
              <a:extLst>
                <a:ext uri="{FF2B5EF4-FFF2-40B4-BE49-F238E27FC236}">
                  <a16:creationId xmlns:a16="http://schemas.microsoft.com/office/drawing/2014/main" id="{DE1417FE-0EF1-4563-963B-0E155451F883}"/>
                </a:ext>
              </a:extLst>
            </p:cNvPr>
            <p:cNvSpPr/>
            <p:nvPr/>
          </p:nvSpPr>
          <p:spPr>
            <a:xfrm>
              <a:off x="8198443" y="4081082"/>
              <a:ext cx="1472525" cy="594451"/>
            </a:xfrm>
            <a:prstGeom prst="round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A41ED26-704C-43D8-B3AE-21AE20A72A9E}"/>
              </a:ext>
            </a:extLst>
          </p:cNvPr>
          <p:cNvGrpSpPr/>
          <p:nvPr/>
        </p:nvGrpSpPr>
        <p:grpSpPr>
          <a:xfrm>
            <a:off x="6169320" y="2750884"/>
            <a:ext cx="2776743" cy="2306156"/>
            <a:chOff x="418759" y="4107525"/>
            <a:chExt cx="5186373" cy="1745835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44711AE-EFCC-4416-837D-DC9248B03413}"/>
                </a:ext>
              </a:extLst>
            </p:cNvPr>
            <p:cNvSpPr/>
            <p:nvPr/>
          </p:nvSpPr>
          <p:spPr>
            <a:xfrm>
              <a:off x="418759" y="4439098"/>
              <a:ext cx="5186373" cy="1414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solidFill>
                  <a:schemeClr val="tx2"/>
                </a:solidFill>
              </a:endParaRP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3F59CD17-474F-4202-B39F-2DC6444385EA}"/>
                </a:ext>
              </a:extLst>
            </p:cNvPr>
            <p:cNvSpPr txBox="1"/>
            <p:nvPr/>
          </p:nvSpPr>
          <p:spPr>
            <a:xfrm>
              <a:off x="510628" y="4841615"/>
              <a:ext cx="4954640" cy="629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2"/>
                  </a:solidFill>
                </a:rPr>
                <a:t>Simplicité</a:t>
              </a:r>
              <a:endParaRPr lang="en-US" sz="1200" b="1" dirty="0">
                <a:solidFill>
                  <a:schemeClr val="tx2"/>
                </a:solidFill>
              </a:endParaRPr>
            </a:p>
            <a:p>
              <a:pPr algn="ctr"/>
              <a:r>
                <a:rPr lang="fr-FR" sz="1200" dirty="0">
                  <a:solidFill>
                    <a:schemeClr val="tx2"/>
                  </a:solidFill>
                </a:rPr>
                <a:t>Installation en quelques minutes et mises à jour faciles avec clés cryptées</a:t>
              </a:r>
            </a:p>
          </p:txBody>
        </p:sp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60829868-5D68-4431-AA1A-C030E7D9907C}"/>
                </a:ext>
              </a:extLst>
            </p:cNvPr>
            <p:cNvSpPr/>
            <p:nvPr/>
          </p:nvSpPr>
          <p:spPr>
            <a:xfrm>
              <a:off x="2415290" y="4107525"/>
              <a:ext cx="1488003" cy="592093"/>
            </a:xfrm>
            <a:prstGeom prst="round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35" name="Freeform 34">
            <a:extLst>
              <a:ext uri="{FF2B5EF4-FFF2-40B4-BE49-F238E27FC236}">
                <a16:creationId xmlns:a16="http://schemas.microsoft.com/office/drawing/2014/main" id="{74A5A2D5-263C-434A-BBBA-1247685EA17B}"/>
              </a:ext>
            </a:extLst>
          </p:cNvPr>
          <p:cNvSpPr>
            <a:spLocks noChangeAspect="1"/>
          </p:cNvSpPr>
          <p:nvPr/>
        </p:nvSpPr>
        <p:spPr bwMode="auto">
          <a:xfrm>
            <a:off x="4465013" y="2883434"/>
            <a:ext cx="449211" cy="581524"/>
          </a:xfrm>
          <a:custGeom>
            <a:avLst/>
            <a:gdLst>
              <a:gd name="T0" fmla="*/ 1100 w 1200"/>
              <a:gd name="T1" fmla="*/ 200 h 1800"/>
              <a:gd name="T2" fmla="*/ 1200 w 1200"/>
              <a:gd name="T3" fmla="*/ 207 h 1800"/>
              <a:gd name="T4" fmla="*/ 1200 w 1200"/>
              <a:gd name="T5" fmla="*/ 6 h 1800"/>
              <a:gd name="T6" fmla="*/ 1100 w 1200"/>
              <a:gd name="T7" fmla="*/ 0 h 1800"/>
              <a:gd name="T8" fmla="*/ 251 w 1200"/>
              <a:gd name="T9" fmla="*/ 600 h 1800"/>
              <a:gd name="T10" fmla="*/ 0 w 1200"/>
              <a:gd name="T11" fmla="*/ 600 h 1800"/>
              <a:gd name="T12" fmla="*/ 0 w 1200"/>
              <a:gd name="T13" fmla="*/ 800 h 1800"/>
              <a:gd name="T14" fmla="*/ 206 w 1200"/>
              <a:gd name="T15" fmla="*/ 800 h 1800"/>
              <a:gd name="T16" fmla="*/ 200 w 1200"/>
              <a:gd name="T17" fmla="*/ 900 h 1800"/>
              <a:gd name="T18" fmla="*/ 206 w 1200"/>
              <a:gd name="T19" fmla="*/ 1000 h 1800"/>
              <a:gd name="T20" fmla="*/ 0 w 1200"/>
              <a:gd name="T21" fmla="*/ 1000 h 1800"/>
              <a:gd name="T22" fmla="*/ 0 w 1200"/>
              <a:gd name="T23" fmla="*/ 1200 h 1800"/>
              <a:gd name="T24" fmla="*/ 251 w 1200"/>
              <a:gd name="T25" fmla="*/ 1200 h 1800"/>
              <a:gd name="T26" fmla="*/ 1100 w 1200"/>
              <a:gd name="T27" fmla="*/ 1800 h 1800"/>
              <a:gd name="T28" fmla="*/ 1200 w 1200"/>
              <a:gd name="T29" fmla="*/ 1794 h 1800"/>
              <a:gd name="T30" fmla="*/ 1200 w 1200"/>
              <a:gd name="T31" fmla="*/ 1593 h 1800"/>
              <a:gd name="T32" fmla="*/ 1100 w 1200"/>
              <a:gd name="T33" fmla="*/ 1600 h 1800"/>
              <a:gd name="T34" fmla="*/ 605 w 1200"/>
              <a:gd name="T35" fmla="*/ 1395 h 1800"/>
              <a:gd name="T36" fmla="*/ 467 w 1200"/>
              <a:gd name="T37" fmla="*/ 1200 h 1800"/>
              <a:gd name="T38" fmla="*/ 800 w 1200"/>
              <a:gd name="T39" fmla="*/ 1200 h 1800"/>
              <a:gd name="T40" fmla="*/ 1000 w 1200"/>
              <a:gd name="T41" fmla="*/ 1000 h 1800"/>
              <a:gd name="T42" fmla="*/ 800 w 1200"/>
              <a:gd name="T43" fmla="*/ 1000 h 1800"/>
              <a:gd name="T44" fmla="*/ 407 w 1200"/>
              <a:gd name="T45" fmla="*/ 1000 h 1800"/>
              <a:gd name="T46" fmla="*/ 400 w 1200"/>
              <a:gd name="T47" fmla="*/ 900 h 1800"/>
              <a:gd name="T48" fmla="*/ 407 w 1200"/>
              <a:gd name="T49" fmla="*/ 800 h 1800"/>
              <a:gd name="T50" fmla="*/ 800 w 1200"/>
              <a:gd name="T51" fmla="*/ 800 h 1800"/>
              <a:gd name="T52" fmla="*/ 1000 w 1200"/>
              <a:gd name="T53" fmla="*/ 600 h 1800"/>
              <a:gd name="T54" fmla="*/ 800 w 1200"/>
              <a:gd name="T55" fmla="*/ 600 h 1800"/>
              <a:gd name="T56" fmla="*/ 467 w 1200"/>
              <a:gd name="T57" fmla="*/ 600 h 1800"/>
              <a:gd name="T58" fmla="*/ 605 w 1200"/>
              <a:gd name="T59" fmla="*/ 405 h 1800"/>
              <a:gd name="T60" fmla="*/ 1100 w 1200"/>
              <a:gd name="T61" fmla="*/ 2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00" h="1800">
                <a:moveTo>
                  <a:pt x="1100" y="200"/>
                </a:moveTo>
                <a:cubicBezTo>
                  <a:pt x="1134" y="200"/>
                  <a:pt x="1167" y="202"/>
                  <a:pt x="1200" y="207"/>
                </a:cubicBezTo>
                <a:cubicBezTo>
                  <a:pt x="1200" y="6"/>
                  <a:pt x="1200" y="6"/>
                  <a:pt x="1200" y="6"/>
                </a:cubicBezTo>
                <a:cubicBezTo>
                  <a:pt x="1167" y="2"/>
                  <a:pt x="1134" y="0"/>
                  <a:pt x="1100" y="0"/>
                </a:cubicBezTo>
                <a:cubicBezTo>
                  <a:pt x="708" y="0"/>
                  <a:pt x="375" y="250"/>
                  <a:pt x="251" y="600"/>
                </a:cubicBezTo>
                <a:cubicBezTo>
                  <a:pt x="0" y="600"/>
                  <a:pt x="0" y="600"/>
                  <a:pt x="0" y="600"/>
                </a:cubicBezTo>
                <a:cubicBezTo>
                  <a:pt x="0" y="800"/>
                  <a:pt x="0" y="800"/>
                  <a:pt x="0" y="800"/>
                </a:cubicBezTo>
                <a:cubicBezTo>
                  <a:pt x="206" y="800"/>
                  <a:pt x="206" y="800"/>
                  <a:pt x="206" y="800"/>
                </a:cubicBezTo>
                <a:cubicBezTo>
                  <a:pt x="202" y="833"/>
                  <a:pt x="200" y="866"/>
                  <a:pt x="200" y="900"/>
                </a:cubicBezTo>
                <a:cubicBezTo>
                  <a:pt x="200" y="934"/>
                  <a:pt x="202" y="967"/>
                  <a:pt x="206" y="1000"/>
                </a:cubicBezTo>
                <a:cubicBezTo>
                  <a:pt x="0" y="1000"/>
                  <a:pt x="0" y="1000"/>
                  <a:pt x="0" y="10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51" y="1200"/>
                  <a:pt x="251" y="1200"/>
                  <a:pt x="251" y="1200"/>
                </a:cubicBezTo>
                <a:cubicBezTo>
                  <a:pt x="375" y="1550"/>
                  <a:pt x="708" y="1800"/>
                  <a:pt x="1100" y="1800"/>
                </a:cubicBezTo>
                <a:cubicBezTo>
                  <a:pt x="1134" y="1800"/>
                  <a:pt x="1167" y="1798"/>
                  <a:pt x="1200" y="1794"/>
                </a:cubicBezTo>
                <a:cubicBezTo>
                  <a:pt x="1200" y="1593"/>
                  <a:pt x="1200" y="1593"/>
                  <a:pt x="1200" y="1593"/>
                </a:cubicBezTo>
                <a:cubicBezTo>
                  <a:pt x="1167" y="1598"/>
                  <a:pt x="1134" y="1600"/>
                  <a:pt x="1100" y="1600"/>
                </a:cubicBezTo>
                <a:cubicBezTo>
                  <a:pt x="913" y="1600"/>
                  <a:pt x="737" y="1527"/>
                  <a:pt x="605" y="1395"/>
                </a:cubicBezTo>
                <a:cubicBezTo>
                  <a:pt x="547" y="1337"/>
                  <a:pt x="501" y="1271"/>
                  <a:pt x="467" y="1200"/>
                </a:cubicBezTo>
                <a:cubicBezTo>
                  <a:pt x="800" y="1200"/>
                  <a:pt x="800" y="1200"/>
                  <a:pt x="800" y="1200"/>
                </a:cubicBezTo>
                <a:cubicBezTo>
                  <a:pt x="1000" y="1000"/>
                  <a:pt x="1000" y="1000"/>
                  <a:pt x="1000" y="1000"/>
                </a:cubicBezTo>
                <a:cubicBezTo>
                  <a:pt x="800" y="1000"/>
                  <a:pt x="800" y="1000"/>
                  <a:pt x="800" y="1000"/>
                </a:cubicBezTo>
                <a:cubicBezTo>
                  <a:pt x="407" y="1000"/>
                  <a:pt x="407" y="1000"/>
                  <a:pt x="407" y="1000"/>
                </a:cubicBezTo>
                <a:cubicBezTo>
                  <a:pt x="402" y="967"/>
                  <a:pt x="400" y="934"/>
                  <a:pt x="400" y="900"/>
                </a:cubicBezTo>
                <a:cubicBezTo>
                  <a:pt x="400" y="866"/>
                  <a:pt x="402" y="833"/>
                  <a:pt x="407" y="800"/>
                </a:cubicBezTo>
                <a:cubicBezTo>
                  <a:pt x="800" y="800"/>
                  <a:pt x="800" y="800"/>
                  <a:pt x="800" y="800"/>
                </a:cubicBezTo>
                <a:cubicBezTo>
                  <a:pt x="1000" y="600"/>
                  <a:pt x="1000" y="600"/>
                  <a:pt x="1000" y="600"/>
                </a:cubicBezTo>
                <a:cubicBezTo>
                  <a:pt x="800" y="600"/>
                  <a:pt x="800" y="600"/>
                  <a:pt x="800" y="600"/>
                </a:cubicBezTo>
                <a:cubicBezTo>
                  <a:pt x="467" y="600"/>
                  <a:pt x="467" y="600"/>
                  <a:pt x="467" y="600"/>
                </a:cubicBezTo>
                <a:cubicBezTo>
                  <a:pt x="501" y="529"/>
                  <a:pt x="547" y="463"/>
                  <a:pt x="605" y="405"/>
                </a:cubicBezTo>
                <a:cubicBezTo>
                  <a:pt x="737" y="273"/>
                  <a:pt x="913" y="200"/>
                  <a:pt x="1100" y="2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" name="Rectangle: Rounded Corners 9">
            <a:extLst>
              <a:ext uri="{FF2B5EF4-FFF2-40B4-BE49-F238E27FC236}">
                <a16:creationId xmlns:a16="http://schemas.microsoft.com/office/drawing/2014/main" id="{CEC8E8D2-DE59-49D9-84EA-FB5939402E30}"/>
              </a:ext>
            </a:extLst>
          </p:cNvPr>
          <p:cNvSpPr/>
          <p:nvPr/>
        </p:nvSpPr>
        <p:spPr>
          <a:xfrm>
            <a:off x="1496809" y="2792321"/>
            <a:ext cx="745563" cy="786610"/>
          </a:xfrm>
          <a:prstGeom prst="roundRect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42" name="Group 165"/>
          <p:cNvGrpSpPr>
            <a:grpSpLocks noChangeAspect="1"/>
          </p:cNvGrpSpPr>
          <p:nvPr/>
        </p:nvGrpSpPr>
        <p:grpSpPr bwMode="auto">
          <a:xfrm>
            <a:off x="7325488" y="2833121"/>
            <a:ext cx="603779" cy="604906"/>
            <a:chOff x="27941" y="355"/>
            <a:chExt cx="2679" cy="2684"/>
          </a:xfrm>
          <a:solidFill>
            <a:schemeClr val="bg1"/>
          </a:solidFill>
        </p:grpSpPr>
        <p:sp>
          <p:nvSpPr>
            <p:cNvPr id="44" name="Freeform 166"/>
            <p:cNvSpPr>
              <a:spLocks noEditPoints="1"/>
            </p:cNvSpPr>
            <p:nvPr/>
          </p:nvSpPr>
          <p:spPr bwMode="auto">
            <a:xfrm>
              <a:off x="27941" y="355"/>
              <a:ext cx="2679" cy="2684"/>
            </a:xfrm>
            <a:custGeom>
              <a:avLst/>
              <a:gdLst>
                <a:gd name="T0" fmla="*/ 1000 w 2200"/>
                <a:gd name="T1" fmla="*/ 600 h 2200"/>
                <a:gd name="T2" fmla="*/ 1000 w 2200"/>
                <a:gd name="T3" fmla="*/ 1000 h 2200"/>
                <a:gd name="T4" fmla="*/ 1200 w 2200"/>
                <a:gd name="T5" fmla="*/ 1200 h 2200"/>
                <a:gd name="T6" fmla="*/ 1400 w 2200"/>
                <a:gd name="T7" fmla="*/ 1200 h 2200"/>
                <a:gd name="T8" fmla="*/ 1400 w 2200"/>
                <a:gd name="T9" fmla="*/ 1000 h 2200"/>
                <a:gd name="T10" fmla="*/ 1200 w 2200"/>
                <a:gd name="T11" fmla="*/ 1000 h 2200"/>
                <a:gd name="T12" fmla="*/ 1200 w 2200"/>
                <a:gd name="T13" fmla="*/ 600 h 2200"/>
                <a:gd name="T14" fmla="*/ 1000 w 2200"/>
                <a:gd name="T15" fmla="*/ 600 h 2200"/>
                <a:gd name="T16" fmla="*/ 2195 w 2200"/>
                <a:gd name="T17" fmla="*/ 1000 h 2200"/>
                <a:gd name="T18" fmla="*/ 1994 w 2200"/>
                <a:gd name="T19" fmla="*/ 1000 h 2200"/>
                <a:gd name="T20" fmla="*/ 2000 w 2200"/>
                <a:gd name="T21" fmla="*/ 1100 h 2200"/>
                <a:gd name="T22" fmla="*/ 1736 w 2200"/>
                <a:gd name="T23" fmla="*/ 1736 h 2200"/>
                <a:gd name="T24" fmla="*/ 1100 w 2200"/>
                <a:gd name="T25" fmla="*/ 2000 h 2200"/>
                <a:gd name="T26" fmla="*/ 464 w 2200"/>
                <a:gd name="T27" fmla="*/ 1736 h 2200"/>
                <a:gd name="T28" fmla="*/ 200 w 2200"/>
                <a:gd name="T29" fmla="*/ 1100 h 2200"/>
                <a:gd name="T30" fmla="*/ 464 w 2200"/>
                <a:gd name="T31" fmla="*/ 464 h 2200"/>
                <a:gd name="T32" fmla="*/ 1100 w 2200"/>
                <a:gd name="T33" fmla="*/ 200 h 2200"/>
                <a:gd name="T34" fmla="*/ 1200 w 2200"/>
                <a:gd name="T35" fmla="*/ 206 h 2200"/>
                <a:gd name="T36" fmla="*/ 1200 w 2200"/>
                <a:gd name="T37" fmla="*/ 5 h 2200"/>
                <a:gd name="T38" fmla="*/ 1100 w 2200"/>
                <a:gd name="T39" fmla="*/ 0 h 2200"/>
                <a:gd name="T40" fmla="*/ 322 w 2200"/>
                <a:gd name="T41" fmla="*/ 322 h 2200"/>
                <a:gd name="T42" fmla="*/ 0 w 2200"/>
                <a:gd name="T43" fmla="*/ 1100 h 2200"/>
                <a:gd name="T44" fmla="*/ 322 w 2200"/>
                <a:gd name="T45" fmla="*/ 1878 h 2200"/>
                <a:gd name="T46" fmla="*/ 1100 w 2200"/>
                <a:gd name="T47" fmla="*/ 2200 h 2200"/>
                <a:gd name="T48" fmla="*/ 1878 w 2200"/>
                <a:gd name="T49" fmla="*/ 1878 h 2200"/>
                <a:gd name="T50" fmla="*/ 2200 w 2200"/>
                <a:gd name="T51" fmla="*/ 1100 h 2200"/>
                <a:gd name="T52" fmla="*/ 2195 w 2200"/>
                <a:gd name="T53" fmla="*/ 100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00" h="2200">
                  <a:moveTo>
                    <a:pt x="1000" y="600"/>
                  </a:moveTo>
                  <a:cubicBezTo>
                    <a:pt x="1000" y="1000"/>
                    <a:pt x="1000" y="1000"/>
                    <a:pt x="1000" y="1000"/>
                  </a:cubicBezTo>
                  <a:cubicBezTo>
                    <a:pt x="1200" y="1200"/>
                    <a:pt x="1200" y="1200"/>
                    <a:pt x="1200" y="1200"/>
                  </a:cubicBezTo>
                  <a:cubicBezTo>
                    <a:pt x="1400" y="1200"/>
                    <a:pt x="1400" y="1200"/>
                    <a:pt x="1400" y="1200"/>
                  </a:cubicBezTo>
                  <a:cubicBezTo>
                    <a:pt x="1400" y="1000"/>
                    <a:pt x="1400" y="1000"/>
                    <a:pt x="1400" y="1000"/>
                  </a:cubicBezTo>
                  <a:cubicBezTo>
                    <a:pt x="1200" y="1000"/>
                    <a:pt x="1200" y="1000"/>
                    <a:pt x="1200" y="1000"/>
                  </a:cubicBezTo>
                  <a:cubicBezTo>
                    <a:pt x="1200" y="600"/>
                    <a:pt x="1200" y="600"/>
                    <a:pt x="1200" y="600"/>
                  </a:cubicBezTo>
                  <a:lnTo>
                    <a:pt x="1000" y="600"/>
                  </a:lnTo>
                  <a:close/>
                  <a:moveTo>
                    <a:pt x="2195" y="1000"/>
                  </a:moveTo>
                  <a:cubicBezTo>
                    <a:pt x="1994" y="1000"/>
                    <a:pt x="1994" y="1000"/>
                    <a:pt x="1994" y="1000"/>
                  </a:cubicBezTo>
                  <a:cubicBezTo>
                    <a:pt x="1998" y="1033"/>
                    <a:pt x="2000" y="1066"/>
                    <a:pt x="2000" y="1100"/>
                  </a:cubicBezTo>
                  <a:cubicBezTo>
                    <a:pt x="2000" y="1340"/>
                    <a:pt x="1906" y="1566"/>
                    <a:pt x="1736" y="1736"/>
                  </a:cubicBezTo>
                  <a:cubicBezTo>
                    <a:pt x="1566" y="1906"/>
                    <a:pt x="1340" y="2000"/>
                    <a:pt x="1100" y="2000"/>
                  </a:cubicBezTo>
                  <a:cubicBezTo>
                    <a:pt x="860" y="2000"/>
                    <a:pt x="634" y="1906"/>
                    <a:pt x="464" y="1736"/>
                  </a:cubicBezTo>
                  <a:cubicBezTo>
                    <a:pt x="294" y="1566"/>
                    <a:pt x="200" y="1340"/>
                    <a:pt x="200" y="1100"/>
                  </a:cubicBezTo>
                  <a:cubicBezTo>
                    <a:pt x="200" y="860"/>
                    <a:pt x="294" y="634"/>
                    <a:pt x="464" y="464"/>
                  </a:cubicBezTo>
                  <a:cubicBezTo>
                    <a:pt x="634" y="294"/>
                    <a:pt x="860" y="200"/>
                    <a:pt x="1100" y="200"/>
                  </a:cubicBezTo>
                  <a:cubicBezTo>
                    <a:pt x="1134" y="200"/>
                    <a:pt x="1167" y="202"/>
                    <a:pt x="1200" y="206"/>
                  </a:cubicBezTo>
                  <a:cubicBezTo>
                    <a:pt x="1200" y="5"/>
                    <a:pt x="1200" y="5"/>
                    <a:pt x="1200" y="5"/>
                  </a:cubicBezTo>
                  <a:cubicBezTo>
                    <a:pt x="1167" y="2"/>
                    <a:pt x="1134" y="0"/>
                    <a:pt x="1100" y="0"/>
                  </a:cubicBezTo>
                  <a:cubicBezTo>
                    <a:pt x="806" y="0"/>
                    <a:pt x="530" y="114"/>
                    <a:pt x="322" y="322"/>
                  </a:cubicBezTo>
                  <a:cubicBezTo>
                    <a:pt x="114" y="530"/>
                    <a:pt x="0" y="806"/>
                    <a:pt x="0" y="1100"/>
                  </a:cubicBezTo>
                  <a:cubicBezTo>
                    <a:pt x="0" y="1394"/>
                    <a:pt x="114" y="1670"/>
                    <a:pt x="322" y="1878"/>
                  </a:cubicBezTo>
                  <a:cubicBezTo>
                    <a:pt x="530" y="2086"/>
                    <a:pt x="806" y="2200"/>
                    <a:pt x="1100" y="2200"/>
                  </a:cubicBezTo>
                  <a:cubicBezTo>
                    <a:pt x="1394" y="2200"/>
                    <a:pt x="1670" y="2086"/>
                    <a:pt x="1878" y="1878"/>
                  </a:cubicBezTo>
                  <a:cubicBezTo>
                    <a:pt x="2086" y="1670"/>
                    <a:pt x="2200" y="1394"/>
                    <a:pt x="2200" y="1100"/>
                  </a:cubicBezTo>
                  <a:cubicBezTo>
                    <a:pt x="2200" y="1066"/>
                    <a:pt x="2198" y="1033"/>
                    <a:pt x="2195" y="10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167"/>
            <p:cNvSpPr>
              <a:spLocks/>
            </p:cNvSpPr>
            <p:nvPr/>
          </p:nvSpPr>
          <p:spPr bwMode="auto">
            <a:xfrm>
              <a:off x="29876" y="452"/>
              <a:ext cx="730" cy="732"/>
            </a:xfrm>
            <a:custGeom>
              <a:avLst/>
              <a:gdLst>
                <a:gd name="T0" fmla="*/ 730 w 730"/>
                <a:gd name="T1" fmla="*/ 244 h 732"/>
                <a:gd name="T2" fmla="*/ 487 w 730"/>
                <a:gd name="T3" fmla="*/ 244 h 732"/>
                <a:gd name="T4" fmla="*/ 487 w 730"/>
                <a:gd name="T5" fmla="*/ 0 h 732"/>
                <a:gd name="T6" fmla="*/ 243 w 730"/>
                <a:gd name="T7" fmla="*/ 0 h 732"/>
                <a:gd name="T8" fmla="*/ 243 w 730"/>
                <a:gd name="T9" fmla="*/ 244 h 732"/>
                <a:gd name="T10" fmla="*/ 0 w 730"/>
                <a:gd name="T11" fmla="*/ 244 h 732"/>
                <a:gd name="T12" fmla="*/ 0 w 730"/>
                <a:gd name="T13" fmla="*/ 488 h 732"/>
                <a:gd name="T14" fmla="*/ 243 w 730"/>
                <a:gd name="T15" fmla="*/ 488 h 732"/>
                <a:gd name="T16" fmla="*/ 243 w 730"/>
                <a:gd name="T17" fmla="*/ 732 h 732"/>
                <a:gd name="T18" fmla="*/ 487 w 730"/>
                <a:gd name="T19" fmla="*/ 732 h 732"/>
                <a:gd name="T20" fmla="*/ 487 w 730"/>
                <a:gd name="T21" fmla="*/ 488 h 732"/>
                <a:gd name="T22" fmla="*/ 730 w 730"/>
                <a:gd name="T23" fmla="*/ 488 h 732"/>
                <a:gd name="T24" fmla="*/ 730 w 730"/>
                <a:gd name="T25" fmla="*/ 244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0" h="732">
                  <a:moveTo>
                    <a:pt x="730" y="244"/>
                  </a:moveTo>
                  <a:lnTo>
                    <a:pt x="487" y="244"/>
                  </a:lnTo>
                  <a:lnTo>
                    <a:pt x="487" y="0"/>
                  </a:lnTo>
                  <a:lnTo>
                    <a:pt x="243" y="0"/>
                  </a:lnTo>
                  <a:lnTo>
                    <a:pt x="243" y="244"/>
                  </a:lnTo>
                  <a:lnTo>
                    <a:pt x="0" y="244"/>
                  </a:lnTo>
                  <a:lnTo>
                    <a:pt x="0" y="488"/>
                  </a:lnTo>
                  <a:lnTo>
                    <a:pt x="243" y="488"/>
                  </a:lnTo>
                  <a:lnTo>
                    <a:pt x="243" y="732"/>
                  </a:lnTo>
                  <a:lnTo>
                    <a:pt x="487" y="732"/>
                  </a:lnTo>
                  <a:lnTo>
                    <a:pt x="487" y="488"/>
                  </a:lnTo>
                  <a:lnTo>
                    <a:pt x="730" y="488"/>
                  </a:lnTo>
                  <a:lnTo>
                    <a:pt x="7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8" name="Freeform 186"/>
          <p:cNvSpPr>
            <a:spLocks noChangeAspect="1" noEditPoints="1"/>
          </p:cNvSpPr>
          <p:nvPr/>
        </p:nvSpPr>
        <p:spPr bwMode="auto">
          <a:xfrm>
            <a:off x="10185980" y="2759860"/>
            <a:ext cx="586488" cy="702594"/>
          </a:xfrm>
          <a:custGeom>
            <a:avLst/>
            <a:gdLst>
              <a:gd name="T0" fmla="*/ 3785 w 5204"/>
              <a:gd name="T1" fmla="*/ 2365 h 6150"/>
              <a:gd name="T2" fmla="*/ 4258 w 5204"/>
              <a:gd name="T3" fmla="*/ 2365 h 6150"/>
              <a:gd name="T4" fmla="*/ 2602 w 5204"/>
              <a:gd name="T5" fmla="*/ 0 h 6150"/>
              <a:gd name="T6" fmla="*/ 946 w 5204"/>
              <a:gd name="T7" fmla="*/ 2365 h 6150"/>
              <a:gd name="T8" fmla="*/ 1419 w 5204"/>
              <a:gd name="T9" fmla="*/ 2365 h 6150"/>
              <a:gd name="T10" fmla="*/ 0 w 5204"/>
              <a:gd name="T11" fmla="*/ 4257 h 6150"/>
              <a:gd name="T12" fmla="*/ 2365 w 5204"/>
              <a:gd name="T13" fmla="*/ 4257 h 6150"/>
              <a:gd name="T14" fmla="*/ 2365 w 5204"/>
              <a:gd name="T15" fmla="*/ 5677 h 6150"/>
              <a:gd name="T16" fmla="*/ 2838 w 5204"/>
              <a:gd name="T17" fmla="*/ 6150 h 6150"/>
              <a:gd name="T18" fmla="*/ 2838 w 5204"/>
              <a:gd name="T19" fmla="*/ 4257 h 6150"/>
              <a:gd name="T20" fmla="*/ 5204 w 5204"/>
              <a:gd name="T21" fmla="*/ 4257 h 6150"/>
              <a:gd name="T22" fmla="*/ 3785 w 5204"/>
              <a:gd name="T23" fmla="*/ 2365 h 6150"/>
              <a:gd name="T24" fmla="*/ 2365 w 5204"/>
              <a:gd name="T25" fmla="*/ 3784 h 6150"/>
              <a:gd name="T26" fmla="*/ 946 w 5204"/>
              <a:gd name="T27" fmla="*/ 3784 h 6150"/>
              <a:gd name="T28" fmla="*/ 1797 w 5204"/>
              <a:gd name="T29" fmla="*/ 2649 h 6150"/>
              <a:gd name="T30" fmla="*/ 2365 w 5204"/>
              <a:gd name="T31" fmla="*/ 1892 h 6150"/>
              <a:gd name="T32" fmla="*/ 2365 w 5204"/>
              <a:gd name="T33" fmla="*/ 3784 h 6150"/>
              <a:gd name="T34" fmla="*/ 1854 w 5204"/>
              <a:gd name="T35" fmla="*/ 1892 h 6150"/>
              <a:gd name="T36" fmla="*/ 2602 w 5204"/>
              <a:gd name="T37" fmla="*/ 825 h 6150"/>
              <a:gd name="T38" fmla="*/ 3349 w 5204"/>
              <a:gd name="T39" fmla="*/ 1892 h 6150"/>
              <a:gd name="T40" fmla="*/ 2838 w 5204"/>
              <a:gd name="T41" fmla="*/ 1892 h 6150"/>
              <a:gd name="T42" fmla="*/ 3406 w 5204"/>
              <a:gd name="T43" fmla="*/ 2649 h 6150"/>
              <a:gd name="T44" fmla="*/ 4258 w 5204"/>
              <a:gd name="T45" fmla="*/ 3784 h 6150"/>
              <a:gd name="T46" fmla="*/ 2838 w 5204"/>
              <a:gd name="T47" fmla="*/ 3784 h 6150"/>
              <a:gd name="T48" fmla="*/ 2838 w 5204"/>
              <a:gd name="T49" fmla="*/ 1892 h 6150"/>
              <a:gd name="T50" fmla="*/ 1854 w 5204"/>
              <a:gd name="T51" fmla="*/ 1892 h 6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204" h="6150">
                <a:moveTo>
                  <a:pt x="3785" y="2365"/>
                </a:moveTo>
                <a:lnTo>
                  <a:pt x="4258" y="2365"/>
                </a:lnTo>
                <a:lnTo>
                  <a:pt x="2602" y="0"/>
                </a:lnTo>
                <a:lnTo>
                  <a:pt x="946" y="2365"/>
                </a:lnTo>
                <a:lnTo>
                  <a:pt x="1419" y="2365"/>
                </a:lnTo>
                <a:lnTo>
                  <a:pt x="0" y="4257"/>
                </a:lnTo>
                <a:lnTo>
                  <a:pt x="2365" y="4257"/>
                </a:lnTo>
                <a:lnTo>
                  <a:pt x="2365" y="5677"/>
                </a:lnTo>
                <a:lnTo>
                  <a:pt x="2838" y="6150"/>
                </a:lnTo>
                <a:lnTo>
                  <a:pt x="2838" y="4257"/>
                </a:lnTo>
                <a:lnTo>
                  <a:pt x="5204" y="4257"/>
                </a:lnTo>
                <a:lnTo>
                  <a:pt x="3785" y="2365"/>
                </a:lnTo>
                <a:close/>
                <a:moveTo>
                  <a:pt x="2365" y="3784"/>
                </a:moveTo>
                <a:lnTo>
                  <a:pt x="946" y="3784"/>
                </a:lnTo>
                <a:lnTo>
                  <a:pt x="1797" y="2649"/>
                </a:lnTo>
                <a:lnTo>
                  <a:pt x="2365" y="1892"/>
                </a:lnTo>
                <a:lnTo>
                  <a:pt x="2365" y="3784"/>
                </a:lnTo>
                <a:close/>
                <a:moveTo>
                  <a:pt x="1854" y="1892"/>
                </a:moveTo>
                <a:lnTo>
                  <a:pt x="2602" y="825"/>
                </a:lnTo>
                <a:lnTo>
                  <a:pt x="3349" y="1892"/>
                </a:lnTo>
                <a:lnTo>
                  <a:pt x="2838" y="1892"/>
                </a:lnTo>
                <a:lnTo>
                  <a:pt x="3406" y="2649"/>
                </a:lnTo>
                <a:lnTo>
                  <a:pt x="4258" y="3784"/>
                </a:lnTo>
                <a:lnTo>
                  <a:pt x="2838" y="3784"/>
                </a:lnTo>
                <a:lnTo>
                  <a:pt x="2838" y="1892"/>
                </a:lnTo>
                <a:lnTo>
                  <a:pt x="1854" y="18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37499B-3BCC-0F48-BCB4-20EE17112C18}"/>
              </a:ext>
            </a:extLst>
          </p:cNvPr>
          <p:cNvGrpSpPr>
            <a:grpSpLocks noChangeAspect="1"/>
          </p:cNvGrpSpPr>
          <p:nvPr/>
        </p:nvGrpSpPr>
        <p:grpSpPr>
          <a:xfrm>
            <a:off x="11139739" y="110860"/>
            <a:ext cx="835356" cy="1159502"/>
            <a:chOff x="3474000" y="1591560"/>
            <a:chExt cx="3200759" cy="4442760"/>
          </a:xfrm>
          <a:solidFill>
            <a:schemeClr val="accent4"/>
          </a:solidFill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47440F9-F6EE-9649-9F3E-406ACE369FA2}"/>
                </a:ext>
              </a:extLst>
            </p:cNvPr>
            <p:cNvSpPr/>
            <p:nvPr/>
          </p:nvSpPr>
          <p:spPr>
            <a:xfrm>
              <a:off x="4721760" y="5638320"/>
              <a:ext cx="829439" cy="178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5" h="497">
                  <a:moveTo>
                    <a:pt x="2267" y="0"/>
                  </a:moveTo>
                  <a:cubicBezTo>
                    <a:pt x="2223" y="13"/>
                    <a:pt x="2184" y="45"/>
                    <a:pt x="2153" y="64"/>
                  </a:cubicBezTo>
                  <a:cubicBezTo>
                    <a:pt x="2102" y="83"/>
                    <a:pt x="2070" y="96"/>
                    <a:pt x="2019" y="96"/>
                  </a:cubicBezTo>
                  <a:cubicBezTo>
                    <a:pt x="2000" y="115"/>
                    <a:pt x="1968" y="115"/>
                    <a:pt x="1955" y="115"/>
                  </a:cubicBezTo>
                  <a:cubicBezTo>
                    <a:pt x="1885" y="134"/>
                    <a:pt x="1885" y="134"/>
                    <a:pt x="1885" y="134"/>
                  </a:cubicBezTo>
                  <a:cubicBezTo>
                    <a:pt x="1834" y="146"/>
                    <a:pt x="1783" y="166"/>
                    <a:pt x="1751" y="166"/>
                  </a:cubicBezTo>
                  <a:cubicBezTo>
                    <a:pt x="1700" y="178"/>
                    <a:pt x="1649" y="178"/>
                    <a:pt x="1618" y="178"/>
                  </a:cubicBezTo>
                  <a:cubicBezTo>
                    <a:pt x="1586" y="178"/>
                    <a:pt x="1567" y="178"/>
                    <a:pt x="1535" y="178"/>
                  </a:cubicBezTo>
                  <a:cubicBezTo>
                    <a:pt x="1516" y="178"/>
                    <a:pt x="1484" y="178"/>
                    <a:pt x="1452" y="178"/>
                  </a:cubicBezTo>
                  <a:cubicBezTo>
                    <a:pt x="1401" y="178"/>
                    <a:pt x="1369" y="197"/>
                    <a:pt x="1318" y="197"/>
                  </a:cubicBezTo>
                  <a:cubicBezTo>
                    <a:pt x="1286" y="197"/>
                    <a:pt x="1248" y="197"/>
                    <a:pt x="1204" y="197"/>
                  </a:cubicBezTo>
                  <a:cubicBezTo>
                    <a:pt x="1153" y="197"/>
                    <a:pt x="1102" y="197"/>
                    <a:pt x="1070" y="197"/>
                  </a:cubicBezTo>
                  <a:cubicBezTo>
                    <a:pt x="936" y="178"/>
                    <a:pt x="936" y="178"/>
                    <a:pt x="936" y="178"/>
                  </a:cubicBezTo>
                  <a:cubicBezTo>
                    <a:pt x="898" y="178"/>
                    <a:pt x="866" y="178"/>
                    <a:pt x="815" y="178"/>
                  </a:cubicBezTo>
                  <a:cubicBezTo>
                    <a:pt x="764" y="178"/>
                    <a:pt x="764" y="178"/>
                    <a:pt x="764" y="178"/>
                  </a:cubicBezTo>
                  <a:cubicBezTo>
                    <a:pt x="720" y="178"/>
                    <a:pt x="720" y="178"/>
                    <a:pt x="720" y="178"/>
                  </a:cubicBezTo>
                  <a:cubicBezTo>
                    <a:pt x="681" y="178"/>
                    <a:pt x="650" y="178"/>
                    <a:pt x="618" y="166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03" y="166"/>
                    <a:pt x="465" y="166"/>
                    <a:pt x="433" y="146"/>
                  </a:cubicBezTo>
                  <a:cubicBezTo>
                    <a:pt x="401" y="146"/>
                    <a:pt x="369" y="146"/>
                    <a:pt x="331" y="146"/>
                  </a:cubicBezTo>
                  <a:cubicBezTo>
                    <a:pt x="236" y="134"/>
                    <a:pt x="236" y="134"/>
                    <a:pt x="236" y="134"/>
                  </a:cubicBezTo>
                  <a:cubicBezTo>
                    <a:pt x="197" y="115"/>
                    <a:pt x="166" y="96"/>
                    <a:pt x="115" y="115"/>
                  </a:cubicBezTo>
                  <a:cubicBezTo>
                    <a:pt x="115" y="115"/>
                    <a:pt x="102" y="115"/>
                    <a:pt x="83" y="146"/>
                  </a:cubicBezTo>
                  <a:cubicBezTo>
                    <a:pt x="64" y="166"/>
                    <a:pt x="51" y="178"/>
                    <a:pt x="32" y="197"/>
                  </a:cubicBezTo>
                  <a:cubicBezTo>
                    <a:pt x="32" y="217"/>
                    <a:pt x="13" y="248"/>
                    <a:pt x="0" y="267"/>
                  </a:cubicBezTo>
                  <a:cubicBezTo>
                    <a:pt x="0" y="299"/>
                    <a:pt x="0" y="312"/>
                    <a:pt x="0" y="331"/>
                  </a:cubicBezTo>
                  <a:cubicBezTo>
                    <a:pt x="0" y="350"/>
                    <a:pt x="13" y="363"/>
                    <a:pt x="32" y="363"/>
                  </a:cubicBezTo>
                  <a:cubicBezTo>
                    <a:pt x="83" y="382"/>
                    <a:pt x="115" y="414"/>
                    <a:pt x="166" y="414"/>
                  </a:cubicBezTo>
                  <a:cubicBezTo>
                    <a:pt x="185" y="433"/>
                    <a:pt x="217" y="433"/>
                    <a:pt x="236" y="433"/>
                  </a:cubicBezTo>
                  <a:cubicBezTo>
                    <a:pt x="267" y="446"/>
                    <a:pt x="299" y="446"/>
                    <a:pt x="331" y="446"/>
                  </a:cubicBezTo>
                  <a:cubicBezTo>
                    <a:pt x="369" y="446"/>
                    <a:pt x="414" y="465"/>
                    <a:pt x="452" y="465"/>
                  </a:cubicBezTo>
                  <a:cubicBezTo>
                    <a:pt x="548" y="465"/>
                    <a:pt x="548" y="465"/>
                    <a:pt x="548" y="465"/>
                  </a:cubicBezTo>
                  <a:cubicBezTo>
                    <a:pt x="586" y="484"/>
                    <a:pt x="630" y="484"/>
                    <a:pt x="669" y="484"/>
                  </a:cubicBezTo>
                  <a:cubicBezTo>
                    <a:pt x="701" y="484"/>
                    <a:pt x="751" y="497"/>
                    <a:pt x="783" y="497"/>
                  </a:cubicBezTo>
                  <a:cubicBezTo>
                    <a:pt x="885" y="497"/>
                    <a:pt x="987" y="497"/>
                    <a:pt x="1083" y="497"/>
                  </a:cubicBezTo>
                  <a:cubicBezTo>
                    <a:pt x="1153" y="484"/>
                    <a:pt x="1153" y="484"/>
                    <a:pt x="1153" y="484"/>
                  </a:cubicBezTo>
                  <a:cubicBezTo>
                    <a:pt x="1185" y="484"/>
                    <a:pt x="1204" y="484"/>
                    <a:pt x="1216" y="465"/>
                  </a:cubicBezTo>
                  <a:cubicBezTo>
                    <a:pt x="1267" y="465"/>
                    <a:pt x="1337" y="446"/>
                    <a:pt x="1382" y="433"/>
                  </a:cubicBezTo>
                  <a:cubicBezTo>
                    <a:pt x="1433" y="414"/>
                    <a:pt x="1484" y="401"/>
                    <a:pt x="1535" y="382"/>
                  </a:cubicBezTo>
                  <a:cubicBezTo>
                    <a:pt x="1586" y="363"/>
                    <a:pt x="1637" y="363"/>
                    <a:pt x="1688" y="363"/>
                  </a:cubicBezTo>
                  <a:cubicBezTo>
                    <a:pt x="1739" y="363"/>
                    <a:pt x="1783" y="331"/>
                    <a:pt x="1834" y="312"/>
                  </a:cubicBezTo>
                  <a:cubicBezTo>
                    <a:pt x="1866" y="299"/>
                    <a:pt x="1885" y="299"/>
                    <a:pt x="1917" y="280"/>
                  </a:cubicBezTo>
                  <a:cubicBezTo>
                    <a:pt x="1936" y="280"/>
                    <a:pt x="1968" y="267"/>
                    <a:pt x="1987" y="267"/>
                  </a:cubicBezTo>
                  <a:cubicBezTo>
                    <a:pt x="2019" y="248"/>
                    <a:pt x="2038" y="248"/>
                    <a:pt x="2070" y="229"/>
                  </a:cubicBezTo>
                  <a:cubicBezTo>
                    <a:pt x="2089" y="217"/>
                    <a:pt x="2102" y="197"/>
                    <a:pt x="2133" y="197"/>
                  </a:cubicBezTo>
                  <a:cubicBezTo>
                    <a:pt x="2153" y="178"/>
                    <a:pt x="2172" y="166"/>
                    <a:pt x="2203" y="146"/>
                  </a:cubicBezTo>
                  <a:cubicBezTo>
                    <a:pt x="2223" y="134"/>
                    <a:pt x="2235" y="115"/>
                    <a:pt x="2254" y="96"/>
                  </a:cubicBezTo>
                  <a:cubicBezTo>
                    <a:pt x="2267" y="83"/>
                    <a:pt x="2267" y="83"/>
                    <a:pt x="2286" y="64"/>
                  </a:cubicBezTo>
                  <a:cubicBezTo>
                    <a:pt x="2286" y="64"/>
                    <a:pt x="2305" y="64"/>
                    <a:pt x="2305" y="45"/>
                  </a:cubicBezTo>
                  <a:lnTo>
                    <a:pt x="2286" y="32"/>
                  </a:lnTo>
                  <a:cubicBezTo>
                    <a:pt x="2286" y="13"/>
                    <a:pt x="2267" y="0"/>
                    <a:pt x="2267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4A8BEAF-21D1-9540-9C1F-1DF589CAE95F}"/>
                </a:ext>
              </a:extLst>
            </p:cNvPr>
            <p:cNvSpPr/>
            <p:nvPr/>
          </p:nvSpPr>
          <p:spPr>
            <a:xfrm>
              <a:off x="3474000" y="2222280"/>
              <a:ext cx="543600" cy="455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11" h="1267">
                  <a:moveTo>
                    <a:pt x="926" y="885"/>
                  </a:moveTo>
                  <a:cubicBezTo>
                    <a:pt x="964" y="917"/>
                    <a:pt x="996" y="955"/>
                    <a:pt x="1008" y="987"/>
                  </a:cubicBezTo>
                  <a:cubicBezTo>
                    <a:pt x="1027" y="1019"/>
                    <a:pt x="1078" y="1019"/>
                    <a:pt x="1110" y="1051"/>
                  </a:cubicBezTo>
                  <a:cubicBezTo>
                    <a:pt x="1129" y="1070"/>
                    <a:pt x="1161" y="1102"/>
                    <a:pt x="1193" y="1134"/>
                  </a:cubicBezTo>
                  <a:cubicBezTo>
                    <a:pt x="1225" y="1153"/>
                    <a:pt x="1263" y="1172"/>
                    <a:pt x="1295" y="1204"/>
                  </a:cubicBezTo>
                  <a:cubicBezTo>
                    <a:pt x="1327" y="1223"/>
                    <a:pt x="1359" y="1236"/>
                    <a:pt x="1410" y="1255"/>
                  </a:cubicBezTo>
                  <a:cubicBezTo>
                    <a:pt x="1429" y="1255"/>
                    <a:pt x="1429" y="1255"/>
                    <a:pt x="1448" y="1255"/>
                  </a:cubicBezTo>
                  <a:cubicBezTo>
                    <a:pt x="1448" y="1255"/>
                    <a:pt x="1448" y="1267"/>
                    <a:pt x="1461" y="1267"/>
                  </a:cubicBezTo>
                  <a:cubicBezTo>
                    <a:pt x="1461" y="1255"/>
                    <a:pt x="1480" y="1255"/>
                    <a:pt x="1480" y="1236"/>
                  </a:cubicBezTo>
                  <a:cubicBezTo>
                    <a:pt x="1492" y="1223"/>
                    <a:pt x="1511" y="1204"/>
                    <a:pt x="1511" y="1204"/>
                  </a:cubicBezTo>
                  <a:cubicBezTo>
                    <a:pt x="1461" y="1153"/>
                    <a:pt x="1397" y="1121"/>
                    <a:pt x="1359" y="1051"/>
                  </a:cubicBezTo>
                  <a:cubicBezTo>
                    <a:pt x="1359" y="1038"/>
                    <a:pt x="1346" y="1019"/>
                    <a:pt x="1327" y="1000"/>
                  </a:cubicBezTo>
                  <a:cubicBezTo>
                    <a:pt x="1327" y="987"/>
                    <a:pt x="1314" y="968"/>
                    <a:pt x="1295" y="955"/>
                  </a:cubicBezTo>
                  <a:cubicBezTo>
                    <a:pt x="1276" y="936"/>
                    <a:pt x="1244" y="904"/>
                    <a:pt x="1225" y="866"/>
                  </a:cubicBezTo>
                  <a:cubicBezTo>
                    <a:pt x="1212" y="834"/>
                    <a:pt x="1180" y="822"/>
                    <a:pt x="1161" y="783"/>
                  </a:cubicBezTo>
                  <a:cubicBezTo>
                    <a:pt x="1142" y="771"/>
                    <a:pt x="1142" y="751"/>
                    <a:pt x="1129" y="732"/>
                  </a:cubicBezTo>
                  <a:cubicBezTo>
                    <a:pt x="1129" y="720"/>
                    <a:pt x="1110" y="688"/>
                    <a:pt x="1091" y="669"/>
                  </a:cubicBezTo>
                  <a:cubicBezTo>
                    <a:pt x="1059" y="599"/>
                    <a:pt x="1008" y="567"/>
                    <a:pt x="964" y="516"/>
                  </a:cubicBezTo>
                  <a:cubicBezTo>
                    <a:pt x="913" y="452"/>
                    <a:pt x="862" y="401"/>
                    <a:pt x="811" y="350"/>
                  </a:cubicBezTo>
                  <a:cubicBezTo>
                    <a:pt x="779" y="318"/>
                    <a:pt x="728" y="267"/>
                    <a:pt x="677" y="248"/>
                  </a:cubicBezTo>
                  <a:cubicBezTo>
                    <a:pt x="626" y="217"/>
                    <a:pt x="594" y="185"/>
                    <a:pt x="543" y="153"/>
                  </a:cubicBezTo>
                  <a:cubicBezTo>
                    <a:pt x="492" y="134"/>
                    <a:pt x="461" y="102"/>
                    <a:pt x="410" y="70"/>
                  </a:cubicBezTo>
                  <a:cubicBezTo>
                    <a:pt x="391" y="51"/>
                    <a:pt x="359" y="51"/>
                    <a:pt x="340" y="32"/>
                  </a:cubicBezTo>
                  <a:cubicBezTo>
                    <a:pt x="308" y="19"/>
                    <a:pt x="295" y="0"/>
                    <a:pt x="257" y="0"/>
                  </a:cubicBezTo>
                  <a:cubicBezTo>
                    <a:pt x="244" y="0"/>
                    <a:pt x="225" y="0"/>
                    <a:pt x="193" y="19"/>
                  </a:cubicBezTo>
                  <a:cubicBezTo>
                    <a:pt x="174" y="32"/>
                    <a:pt x="142" y="70"/>
                    <a:pt x="123" y="83"/>
                  </a:cubicBezTo>
                  <a:cubicBezTo>
                    <a:pt x="91" y="102"/>
                    <a:pt x="79" y="115"/>
                    <a:pt x="59" y="153"/>
                  </a:cubicBezTo>
                  <a:cubicBezTo>
                    <a:pt x="28" y="166"/>
                    <a:pt x="8" y="185"/>
                    <a:pt x="8" y="204"/>
                  </a:cubicBezTo>
                  <a:cubicBezTo>
                    <a:pt x="-11" y="236"/>
                    <a:pt x="8" y="248"/>
                    <a:pt x="8" y="248"/>
                  </a:cubicBezTo>
                  <a:cubicBezTo>
                    <a:pt x="28" y="287"/>
                    <a:pt x="59" y="299"/>
                    <a:pt x="79" y="338"/>
                  </a:cubicBezTo>
                  <a:cubicBezTo>
                    <a:pt x="91" y="338"/>
                    <a:pt x="110" y="350"/>
                    <a:pt x="123" y="350"/>
                  </a:cubicBezTo>
                  <a:cubicBezTo>
                    <a:pt x="142" y="369"/>
                    <a:pt x="161" y="382"/>
                    <a:pt x="193" y="401"/>
                  </a:cubicBezTo>
                  <a:cubicBezTo>
                    <a:pt x="212" y="401"/>
                    <a:pt x="225" y="420"/>
                    <a:pt x="257" y="433"/>
                  </a:cubicBezTo>
                  <a:cubicBezTo>
                    <a:pt x="276" y="452"/>
                    <a:pt x="295" y="452"/>
                    <a:pt x="327" y="471"/>
                  </a:cubicBezTo>
                  <a:cubicBezTo>
                    <a:pt x="378" y="503"/>
                    <a:pt x="410" y="535"/>
                    <a:pt x="461" y="586"/>
                  </a:cubicBezTo>
                  <a:cubicBezTo>
                    <a:pt x="512" y="618"/>
                    <a:pt x="563" y="669"/>
                    <a:pt x="626" y="720"/>
                  </a:cubicBezTo>
                  <a:cubicBezTo>
                    <a:pt x="645" y="732"/>
                    <a:pt x="658" y="732"/>
                    <a:pt x="658" y="751"/>
                  </a:cubicBezTo>
                  <a:cubicBezTo>
                    <a:pt x="677" y="771"/>
                    <a:pt x="696" y="771"/>
                    <a:pt x="709" y="771"/>
                  </a:cubicBezTo>
                  <a:cubicBezTo>
                    <a:pt x="760" y="783"/>
                    <a:pt x="779" y="822"/>
                    <a:pt x="830" y="834"/>
                  </a:cubicBezTo>
                  <a:cubicBezTo>
                    <a:pt x="862" y="853"/>
                    <a:pt x="894" y="866"/>
                    <a:pt x="926" y="88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10B8FE6-55C8-A44A-97D5-B804F85F5C68}"/>
                </a:ext>
              </a:extLst>
            </p:cNvPr>
            <p:cNvSpPr/>
            <p:nvPr/>
          </p:nvSpPr>
          <p:spPr>
            <a:xfrm>
              <a:off x="4329720" y="3256200"/>
              <a:ext cx="1504440" cy="196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80" h="5469">
                  <a:moveTo>
                    <a:pt x="3662" y="1802"/>
                  </a:moveTo>
                  <a:cubicBezTo>
                    <a:pt x="3611" y="1955"/>
                    <a:pt x="3541" y="2070"/>
                    <a:pt x="3477" y="2204"/>
                  </a:cubicBezTo>
                  <a:cubicBezTo>
                    <a:pt x="3407" y="2337"/>
                    <a:pt x="3343" y="2471"/>
                    <a:pt x="3261" y="2605"/>
                  </a:cubicBezTo>
                  <a:cubicBezTo>
                    <a:pt x="3191" y="2726"/>
                    <a:pt x="3108" y="2860"/>
                    <a:pt x="3025" y="2993"/>
                  </a:cubicBezTo>
                  <a:cubicBezTo>
                    <a:pt x="2859" y="3242"/>
                    <a:pt x="2707" y="3490"/>
                    <a:pt x="2560" y="3777"/>
                  </a:cubicBezTo>
                  <a:cubicBezTo>
                    <a:pt x="2509" y="3840"/>
                    <a:pt x="2471" y="3923"/>
                    <a:pt x="2426" y="3993"/>
                  </a:cubicBezTo>
                  <a:cubicBezTo>
                    <a:pt x="2388" y="4076"/>
                    <a:pt x="2356" y="4159"/>
                    <a:pt x="2324" y="4229"/>
                  </a:cubicBezTo>
                  <a:cubicBezTo>
                    <a:pt x="2254" y="4394"/>
                    <a:pt x="2210" y="4560"/>
                    <a:pt x="2159" y="4726"/>
                  </a:cubicBezTo>
                  <a:cubicBezTo>
                    <a:pt x="2140" y="4808"/>
                    <a:pt x="2108" y="4929"/>
                    <a:pt x="2121" y="4993"/>
                  </a:cubicBezTo>
                  <a:cubicBezTo>
                    <a:pt x="2140" y="5063"/>
                    <a:pt x="2159" y="5114"/>
                    <a:pt x="2172" y="5146"/>
                  </a:cubicBezTo>
                  <a:cubicBezTo>
                    <a:pt x="2191" y="5178"/>
                    <a:pt x="2210" y="5210"/>
                    <a:pt x="2242" y="5210"/>
                  </a:cubicBezTo>
                  <a:cubicBezTo>
                    <a:pt x="2293" y="5210"/>
                    <a:pt x="2324" y="5146"/>
                    <a:pt x="2356" y="5095"/>
                  </a:cubicBezTo>
                  <a:cubicBezTo>
                    <a:pt x="2426" y="4980"/>
                    <a:pt x="2471" y="4847"/>
                    <a:pt x="2541" y="4713"/>
                  </a:cubicBezTo>
                  <a:cubicBezTo>
                    <a:pt x="2605" y="4541"/>
                    <a:pt x="2675" y="4362"/>
                    <a:pt x="2758" y="4210"/>
                  </a:cubicBezTo>
                  <a:cubicBezTo>
                    <a:pt x="2840" y="4044"/>
                    <a:pt x="2942" y="3878"/>
                    <a:pt x="3044" y="3707"/>
                  </a:cubicBezTo>
                  <a:cubicBezTo>
                    <a:pt x="3140" y="3560"/>
                    <a:pt x="3242" y="3394"/>
                    <a:pt x="3356" y="3223"/>
                  </a:cubicBezTo>
                  <a:cubicBezTo>
                    <a:pt x="3509" y="2974"/>
                    <a:pt x="3662" y="2726"/>
                    <a:pt x="3808" y="2458"/>
                  </a:cubicBezTo>
                  <a:cubicBezTo>
                    <a:pt x="3878" y="2325"/>
                    <a:pt x="3942" y="2191"/>
                    <a:pt x="3993" y="2038"/>
                  </a:cubicBezTo>
                  <a:cubicBezTo>
                    <a:pt x="4063" y="1904"/>
                    <a:pt x="4108" y="1751"/>
                    <a:pt x="4146" y="1586"/>
                  </a:cubicBezTo>
                  <a:cubicBezTo>
                    <a:pt x="4178" y="1439"/>
                    <a:pt x="4197" y="1267"/>
                    <a:pt x="4159" y="1089"/>
                  </a:cubicBezTo>
                  <a:cubicBezTo>
                    <a:pt x="4127" y="904"/>
                    <a:pt x="4044" y="739"/>
                    <a:pt x="3910" y="605"/>
                  </a:cubicBezTo>
                  <a:cubicBezTo>
                    <a:pt x="3878" y="567"/>
                    <a:pt x="3827" y="535"/>
                    <a:pt x="3796" y="503"/>
                  </a:cubicBezTo>
                  <a:cubicBezTo>
                    <a:pt x="3745" y="471"/>
                    <a:pt x="3694" y="452"/>
                    <a:pt x="3624" y="433"/>
                  </a:cubicBezTo>
                  <a:cubicBezTo>
                    <a:pt x="3611" y="420"/>
                    <a:pt x="3579" y="420"/>
                    <a:pt x="3541" y="420"/>
                  </a:cubicBezTo>
                  <a:cubicBezTo>
                    <a:pt x="3528" y="401"/>
                    <a:pt x="3490" y="401"/>
                    <a:pt x="3458" y="401"/>
                  </a:cubicBezTo>
                  <a:cubicBezTo>
                    <a:pt x="3407" y="401"/>
                    <a:pt x="3356" y="401"/>
                    <a:pt x="3312" y="420"/>
                  </a:cubicBezTo>
                  <a:cubicBezTo>
                    <a:pt x="3273" y="420"/>
                    <a:pt x="3242" y="420"/>
                    <a:pt x="3210" y="433"/>
                  </a:cubicBezTo>
                  <a:cubicBezTo>
                    <a:pt x="3191" y="433"/>
                    <a:pt x="3191" y="420"/>
                    <a:pt x="3191" y="420"/>
                  </a:cubicBezTo>
                  <a:cubicBezTo>
                    <a:pt x="3127" y="318"/>
                    <a:pt x="3057" y="236"/>
                    <a:pt x="2955" y="166"/>
                  </a:cubicBezTo>
                  <a:cubicBezTo>
                    <a:pt x="2923" y="153"/>
                    <a:pt x="2910" y="134"/>
                    <a:pt x="2872" y="121"/>
                  </a:cubicBezTo>
                  <a:cubicBezTo>
                    <a:pt x="2859" y="102"/>
                    <a:pt x="2828" y="83"/>
                    <a:pt x="2808" y="70"/>
                  </a:cubicBezTo>
                  <a:cubicBezTo>
                    <a:pt x="2738" y="51"/>
                    <a:pt x="2694" y="32"/>
                    <a:pt x="2643" y="19"/>
                  </a:cubicBezTo>
                  <a:cubicBezTo>
                    <a:pt x="2522" y="0"/>
                    <a:pt x="2407" y="0"/>
                    <a:pt x="2305" y="0"/>
                  </a:cubicBezTo>
                  <a:cubicBezTo>
                    <a:pt x="2210" y="0"/>
                    <a:pt x="2089" y="19"/>
                    <a:pt x="1987" y="51"/>
                  </a:cubicBezTo>
                  <a:cubicBezTo>
                    <a:pt x="1923" y="70"/>
                    <a:pt x="1853" y="83"/>
                    <a:pt x="1809" y="121"/>
                  </a:cubicBezTo>
                  <a:cubicBezTo>
                    <a:pt x="1739" y="134"/>
                    <a:pt x="1688" y="166"/>
                    <a:pt x="1637" y="204"/>
                  </a:cubicBezTo>
                  <a:cubicBezTo>
                    <a:pt x="1592" y="236"/>
                    <a:pt x="1541" y="287"/>
                    <a:pt x="1490" y="318"/>
                  </a:cubicBezTo>
                  <a:cubicBezTo>
                    <a:pt x="1439" y="369"/>
                    <a:pt x="1407" y="401"/>
                    <a:pt x="1356" y="452"/>
                  </a:cubicBezTo>
                  <a:cubicBezTo>
                    <a:pt x="1325" y="503"/>
                    <a:pt x="1286" y="554"/>
                    <a:pt x="1255" y="605"/>
                  </a:cubicBezTo>
                  <a:cubicBezTo>
                    <a:pt x="1223" y="650"/>
                    <a:pt x="1191" y="701"/>
                    <a:pt x="1172" y="771"/>
                  </a:cubicBezTo>
                  <a:cubicBezTo>
                    <a:pt x="1153" y="771"/>
                    <a:pt x="1153" y="771"/>
                    <a:pt x="1153" y="771"/>
                  </a:cubicBezTo>
                  <a:cubicBezTo>
                    <a:pt x="1140" y="771"/>
                    <a:pt x="1121" y="771"/>
                    <a:pt x="1102" y="771"/>
                  </a:cubicBezTo>
                  <a:cubicBezTo>
                    <a:pt x="987" y="739"/>
                    <a:pt x="872" y="739"/>
                    <a:pt x="739" y="751"/>
                  </a:cubicBezTo>
                  <a:cubicBezTo>
                    <a:pt x="618" y="771"/>
                    <a:pt x="503" y="822"/>
                    <a:pt x="401" y="885"/>
                  </a:cubicBezTo>
                  <a:cubicBezTo>
                    <a:pt x="350" y="917"/>
                    <a:pt x="318" y="955"/>
                    <a:pt x="267" y="1000"/>
                  </a:cubicBezTo>
                  <a:cubicBezTo>
                    <a:pt x="236" y="1051"/>
                    <a:pt x="185" y="1102"/>
                    <a:pt x="172" y="1153"/>
                  </a:cubicBezTo>
                  <a:cubicBezTo>
                    <a:pt x="102" y="1255"/>
                    <a:pt x="70" y="1369"/>
                    <a:pt x="38" y="1490"/>
                  </a:cubicBezTo>
                  <a:cubicBezTo>
                    <a:pt x="19" y="1605"/>
                    <a:pt x="0" y="1720"/>
                    <a:pt x="0" y="1841"/>
                  </a:cubicBezTo>
                  <a:cubicBezTo>
                    <a:pt x="0" y="1955"/>
                    <a:pt x="0" y="2070"/>
                    <a:pt x="19" y="2204"/>
                  </a:cubicBezTo>
                  <a:cubicBezTo>
                    <a:pt x="38" y="2325"/>
                    <a:pt x="70" y="2420"/>
                    <a:pt x="83" y="2541"/>
                  </a:cubicBezTo>
                  <a:cubicBezTo>
                    <a:pt x="121" y="2656"/>
                    <a:pt x="153" y="2770"/>
                    <a:pt x="204" y="2872"/>
                  </a:cubicBezTo>
                  <a:cubicBezTo>
                    <a:pt x="255" y="2993"/>
                    <a:pt x="306" y="3089"/>
                    <a:pt x="350" y="3191"/>
                  </a:cubicBezTo>
                  <a:cubicBezTo>
                    <a:pt x="420" y="3293"/>
                    <a:pt x="484" y="3394"/>
                    <a:pt x="554" y="3490"/>
                  </a:cubicBezTo>
                  <a:cubicBezTo>
                    <a:pt x="618" y="3573"/>
                    <a:pt x="707" y="3656"/>
                    <a:pt x="790" y="3745"/>
                  </a:cubicBezTo>
                  <a:cubicBezTo>
                    <a:pt x="936" y="3923"/>
                    <a:pt x="1121" y="4076"/>
                    <a:pt x="1255" y="4261"/>
                  </a:cubicBezTo>
                  <a:cubicBezTo>
                    <a:pt x="1325" y="4362"/>
                    <a:pt x="1388" y="4458"/>
                    <a:pt x="1439" y="4560"/>
                  </a:cubicBezTo>
                  <a:cubicBezTo>
                    <a:pt x="1471" y="4611"/>
                    <a:pt x="1490" y="4675"/>
                    <a:pt x="1503" y="4726"/>
                  </a:cubicBezTo>
                  <a:cubicBezTo>
                    <a:pt x="1522" y="4776"/>
                    <a:pt x="1541" y="4847"/>
                    <a:pt x="1554" y="4891"/>
                  </a:cubicBezTo>
                  <a:cubicBezTo>
                    <a:pt x="1554" y="4961"/>
                    <a:pt x="1573" y="5012"/>
                    <a:pt x="1573" y="5076"/>
                  </a:cubicBezTo>
                  <a:cubicBezTo>
                    <a:pt x="1573" y="5127"/>
                    <a:pt x="1573" y="5197"/>
                    <a:pt x="1573" y="5248"/>
                  </a:cubicBezTo>
                  <a:cubicBezTo>
                    <a:pt x="1573" y="5280"/>
                    <a:pt x="1554" y="5311"/>
                    <a:pt x="1554" y="5343"/>
                  </a:cubicBezTo>
                  <a:cubicBezTo>
                    <a:pt x="1554" y="5362"/>
                    <a:pt x="1541" y="5413"/>
                    <a:pt x="1541" y="5426"/>
                  </a:cubicBezTo>
                  <a:cubicBezTo>
                    <a:pt x="1541" y="5445"/>
                    <a:pt x="1554" y="5445"/>
                    <a:pt x="1554" y="5464"/>
                  </a:cubicBezTo>
                  <a:cubicBezTo>
                    <a:pt x="1592" y="5477"/>
                    <a:pt x="1624" y="5464"/>
                    <a:pt x="1637" y="5394"/>
                  </a:cubicBezTo>
                  <a:cubicBezTo>
                    <a:pt x="1688" y="5178"/>
                    <a:pt x="1688" y="4929"/>
                    <a:pt x="1624" y="4713"/>
                  </a:cubicBezTo>
                  <a:cubicBezTo>
                    <a:pt x="1605" y="4643"/>
                    <a:pt x="1592" y="4592"/>
                    <a:pt x="1573" y="4541"/>
                  </a:cubicBezTo>
                  <a:cubicBezTo>
                    <a:pt x="1541" y="4477"/>
                    <a:pt x="1522" y="4426"/>
                    <a:pt x="1490" y="4375"/>
                  </a:cubicBezTo>
                  <a:cubicBezTo>
                    <a:pt x="1439" y="4273"/>
                    <a:pt x="1369" y="4191"/>
                    <a:pt x="1286" y="4108"/>
                  </a:cubicBezTo>
                  <a:cubicBezTo>
                    <a:pt x="1153" y="3923"/>
                    <a:pt x="1006" y="3777"/>
                    <a:pt x="872" y="3624"/>
                  </a:cubicBezTo>
                  <a:cubicBezTo>
                    <a:pt x="802" y="3541"/>
                    <a:pt x="739" y="3477"/>
                    <a:pt x="669" y="3394"/>
                  </a:cubicBezTo>
                  <a:cubicBezTo>
                    <a:pt x="618" y="3305"/>
                    <a:pt x="573" y="3223"/>
                    <a:pt x="522" y="3140"/>
                  </a:cubicBezTo>
                  <a:cubicBezTo>
                    <a:pt x="471" y="3038"/>
                    <a:pt x="439" y="2955"/>
                    <a:pt x="401" y="2860"/>
                  </a:cubicBezTo>
                  <a:cubicBezTo>
                    <a:pt x="350" y="2770"/>
                    <a:pt x="318" y="2675"/>
                    <a:pt x="306" y="2573"/>
                  </a:cubicBezTo>
                  <a:cubicBezTo>
                    <a:pt x="267" y="2471"/>
                    <a:pt x="255" y="2369"/>
                    <a:pt x="236" y="2274"/>
                  </a:cubicBezTo>
                  <a:cubicBezTo>
                    <a:pt x="217" y="2172"/>
                    <a:pt x="204" y="2070"/>
                    <a:pt x="204" y="1974"/>
                  </a:cubicBezTo>
                  <a:cubicBezTo>
                    <a:pt x="204" y="1770"/>
                    <a:pt x="217" y="1573"/>
                    <a:pt x="287" y="1401"/>
                  </a:cubicBezTo>
                  <a:cubicBezTo>
                    <a:pt x="287" y="1357"/>
                    <a:pt x="318" y="1318"/>
                    <a:pt x="338" y="1267"/>
                  </a:cubicBezTo>
                  <a:cubicBezTo>
                    <a:pt x="350" y="1236"/>
                    <a:pt x="388" y="1204"/>
                    <a:pt x="401" y="1172"/>
                  </a:cubicBezTo>
                  <a:cubicBezTo>
                    <a:pt x="452" y="1121"/>
                    <a:pt x="522" y="1070"/>
                    <a:pt x="605" y="1038"/>
                  </a:cubicBezTo>
                  <a:cubicBezTo>
                    <a:pt x="751" y="968"/>
                    <a:pt x="923" y="955"/>
                    <a:pt x="1070" y="1000"/>
                  </a:cubicBezTo>
                  <a:cubicBezTo>
                    <a:pt x="1070" y="1038"/>
                    <a:pt x="1057" y="1070"/>
                    <a:pt x="1057" y="1102"/>
                  </a:cubicBezTo>
                  <a:cubicBezTo>
                    <a:pt x="1019" y="1223"/>
                    <a:pt x="1006" y="1357"/>
                    <a:pt x="1006" y="1471"/>
                  </a:cubicBezTo>
                  <a:cubicBezTo>
                    <a:pt x="1006" y="1522"/>
                    <a:pt x="1006" y="1586"/>
                    <a:pt x="1006" y="1656"/>
                  </a:cubicBezTo>
                  <a:cubicBezTo>
                    <a:pt x="1006" y="1707"/>
                    <a:pt x="1006" y="1770"/>
                    <a:pt x="1019" y="1821"/>
                  </a:cubicBezTo>
                  <a:cubicBezTo>
                    <a:pt x="1038" y="1955"/>
                    <a:pt x="1089" y="2089"/>
                    <a:pt x="1191" y="2172"/>
                  </a:cubicBezTo>
                  <a:cubicBezTo>
                    <a:pt x="1235" y="2223"/>
                    <a:pt x="1286" y="2254"/>
                    <a:pt x="1356" y="2254"/>
                  </a:cubicBezTo>
                  <a:cubicBezTo>
                    <a:pt x="1420" y="2274"/>
                    <a:pt x="1503" y="2274"/>
                    <a:pt x="1554" y="2235"/>
                  </a:cubicBezTo>
                  <a:cubicBezTo>
                    <a:pt x="1573" y="2223"/>
                    <a:pt x="1573" y="2223"/>
                    <a:pt x="1592" y="2223"/>
                  </a:cubicBezTo>
                  <a:cubicBezTo>
                    <a:pt x="1637" y="2172"/>
                    <a:pt x="1675" y="2108"/>
                    <a:pt x="1707" y="2057"/>
                  </a:cubicBezTo>
                  <a:cubicBezTo>
                    <a:pt x="1707" y="2038"/>
                    <a:pt x="1719" y="2006"/>
                    <a:pt x="1719" y="1974"/>
                  </a:cubicBezTo>
                  <a:cubicBezTo>
                    <a:pt x="1739" y="1955"/>
                    <a:pt x="1739" y="1923"/>
                    <a:pt x="1758" y="1885"/>
                  </a:cubicBezTo>
                  <a:cubicBezTo>
                    <a:pt x="1770" y="1770"/>
                    <a:pt x="1790" y="1656"/>
                    <a:pt x="1770" y="1535"/>
                  </a:cubicBezTo>
                  <a:cubicBezTo>
                    <a:pt x="1758" y="1420"/>
                    <a:pt x="1719" y="1306"/>
                    <a:pt x="1656" y="1204"/>
                  </a:cubicBezTo>
                  <a:cubicBezTo>
                    <a:pt x="1605" y="1102"/>
                    <a:pt x="1541" y="1000"/>
                    <a:pt x="1458" y="936"/>
                  </a:cubicBezTo>
                  <a:cubicBezTo>
                    <a:pt x="1490" y="872"/>
                    <a:pt x="1522" y="802"/>
                    <a:pt x="1554" y="739"/>
                  </a:cubicBezTo>
                  <a:cubicBezTo>
                    <a:pt x="1605" y="688"/>
                    <a:pt x="1656" y="618"/>
                    <a:pt x="1719" y="567"/>
                  </a:cubicBezTo>
                  <a:cubicBezTo>
                    <a:pt x="1790" y="516"/>
                    <a:pt x="1853" y="471"/>
                    <a:pt x="1923" y="433"/>
                  </a:cubicBezTo>
                  <a:cubicBezTo>
                    <a:pt x="2006" y="401"/>
                    <a:pt x="2076" y="382"/>
                    <a:pt x="2172" y="382"/>
                  </a:cubicBezTo>
                  <a:cubicBezTo>
                    <a:pt x="2254" y="369"/>
                    <a:pt x="2337" y="369"/>
                    <a:pt x="2439" y="382"/>
                  </a:cubicBezTo>
                  <a:cubicBezTo>
                    <a:pt x="2522" y="382"/>
                    <a:pt x="2605" y="401"/>
                    <a:pt x="2656" y="433"/>
                  </a:cubicBezTo>
                  <a:cubicBezTo>
                    <a:pt x="2726" y="471"/>
                    <a:pt x="2777" y="503"/>
                    <a:pt x="2828" y="567"/>
                  </a:cubicBezTo>
                  <a:cubicBezTo>
                    <a:pt x="2828" y="567"/>
                    <a:pt x="2828" y="586"/>
                    <a:pt x="2840" y="586"/>
                  </a:cubicBezTo>
                  <a:cubicBezTo>
                    <a:pt x="2808" y="605"/>
                    <a:pt x="2789" y="618"/>
                    <a:pt x="2777" y="618"/>
                  </a:cubicBezTo>
                  <a:cubicBezTo>
                    <a:pt x="2605" y="739"/>
                    <a:pt x="2471" y="885"/>
                    <a:pt x="2375" y="1051"/>
                  </a:cubicBezTo>
                  <a:cubicBezTo>
                    <a:pt x="2293" y="1236"/>
                    <a:pt x="2242" y="1420"/>
                    <a:pt x="2254" y="1618"/>
                  </a:cubicBezTo>
                  <a:cubicBezTo>
                    <a:pt x="2254" y="1688"/>
                    <a:pt x="2254" y="1751"/>
                    <a:pt x="2274" y="1802"/>
                  </a:cubicBezTo>
                  <a:cubicBezTo>
                    <a:pt x="2293" y="1841"/>
                    <a:pt x="2293" y="1872"/>
                    <a:pt x="2305" y="1904"/>
                  </a:cubicBezTo>
                  <a:cubicBezTo>
                    <a:pt x="2305" y="1936"/>
                    <a:pt x="2324" y="1974"/>
                    <a:pt x="2337" y="1987"/>
                  </a:cubicBezTo>
                  <a:cubicBezTo>
                    <a:pt x="2337" y="2006"/>
                    <a:pt x="2356" y="2019"/>
                    <a:pt x="2356" y="2038"/>
                  </a:cubicBezTo>
                  <a:cubicBezTo>
                    <a:pt x="2375" y="2089"/>
                    <a:pt x="2375" y="2089"/>
                    <a:pt x="2375" y="2089"/>
                  </a:cubicBezTo>
                  <a:cubicBezTo>
                    <a:pt x="2407" y="2121"/>
                    <a:pt x="2426" y="2153"/>
                    <a:pt x="2458" y="2191"/>
                  </a:cubicBezTo>
                  <a:cubicBezTo>
                    <a:pt x="2490" y="2223"/>
                    <a:pt x="2522" y="2254"/>
                    <a:pt x="2560" y="2274"/>
                  </a:cubicBezTo>
                  <a:cubicBezTo>
                    <a:pt x="2605" y="2286"/>
                    <a:pt x="2643" y="2286"/>
                    <a:pt x="2694" y="2286"/>
                  </a:cubicBezTo>
                  <a:cubicBezTo>
                    <a:pt x="2726" y="2286"/>
                    <a:pt x="2777" y="2286"/>
                    <a:pt x="2808" y="2274"/>
                  </a:cubicBezTo>
                  <a:cubicBezTo>
                    <a:pt x="2840" y="2274"/>
                    <a:pt x="2859" y="2274"/>
                    <a:pt x="2872" y="2254"/>
                  </a:cubicBezTo>
                  <a:cubicBezTo>
                    <a:pt x="2891" y="2254"/>
                    <a:pt x="2910" y="2235"/>
                    <a:pt x="2923" y="2235"/>
                  </a:cubicBezTo>
                  <a:cubicBezTo>
                    <a:pt x="2993" y="2204"/>
                    <a:pt x="3044" y="2172"/>
                    <a:pt x="3089" y="2121"/>
                  </a:cubicBezTo>
                  <a:cubicBezTo>
                    <a:pt x="3191" y="2038"/>
                    <a:pt x="3273" y="1923"/>
                    <a:pt x="3324" y="1802"/>
                  </a:cubicBezTo>
                  <a:cubicBezTo>
                    <a:pt x="3375" y="1688"/>
                    <a:pt x="3394" y="1573"/>
                    <a:pt x="3407" y="1439"/>
                  </a:cubicBezTo>
                  <a:cubicBezTo>
                    <a:pt x="3407" y="1388"/>
                    <a:pt x="3407" y="1318"/>
                    <a:pt x="3407" y="1267"/>
                  </a:cubicBezTo>
                  <a:cubicBezTo>
                    <a:pt x="3407" y="1204"/>
                    <a:pt x="3407" y="1153"/>
                    <a:pt x="3407" y="1089"/>
                  </a:cubicBezTo>
                  <a:cubicBezTo>
                    <a:pt x="3394" y="1000"/>
                    <a:pt x="3375" y="904"/>
                    <a:pt x="3356" y="802"/>
                  </a:cubicBezTo>
                  <a:cubicBezTo>
                    <a:pt x="3394" y="802"/>
                    <a:pt x="3407" y="802"/>
                    <a:pt x="3445" y="802"/>
                  </a:cubicBezTo>
                  <a:cubicBezTo>
                    <a:pt x="3458" y="802"/>
                    <a:pt x="3458" y="802"/>
                    <a:pt x="3477" y="802"/>
                  </a:cubicBezTo>
                  <a:cubicBezTo>
                    <a:pt x="3490" y="802"/>
                    <a:pt x="3490" y="802"/>
                    <a:pt x="3509" y="802"/>
                  </a:cubicBezTo>
                  <a:cubicBezTo>
                    <a:pt x="3509" y="822"/>
                    <a:pt x="3528" y="822"/>
                    <a:pt x="3528" y="822"/>
                  </a:cubicBezTo>
                  <a:cubicBezTo>
                    <a:pt x="3541" y="822"/>
                    <a:pt x="3541" y="822"/>
                    <a:pt x="3541" y="822"/>
                  </a:cubicBezTo>
                  <a:cubicBezTo>
                    <a:pt x="3560" y="834"/>
                    <a:pt x="3560" y="834"/>
                    <a:pt x="3560" y="834"/>
                  </a:cubicBezTo>
                  <a:cubicBezTo>
                    <a:pt x="3643" y="872"/>
                    <a:pt x="3713" y="968"/>
                    <a:pt x="3745" y="1070"/>
                  </a:cubicBezTo>
                  <a:cubicBezTo>
                    <a:pt x="3796" y="1172"/>
                    <a:pt x="3796" y="1286"/>
                    <a:pt x="3776" y="1420"/>
                  </a:cubicBezTo>
                  <a:cubicBezTo>
                    <a:pt x="3757" y="1535"/>
                    <a:pt x="3713" y="1669"/>
                    <a:pt x="3662" y="1802"/>
                  </a:cubicBezTo>
                  <a:close/>
                  <a:moveTo>
                    <a:pt x="1458" y="1337"/>
                  </a:moveTo>
                  <a:cubicBezTo>
                    <a:pt x="1541" y="1503"/>
                    <a:pt x="1554" y="1688"/>
                    <a:pt x="1503" y="1853"/>
                  </a:cubicBezTo>
                  <a:cubicBezTo>
                    <a:pt x="1503" y="1872"/>
                    <a:pt x="1503" y="1885"/>
                    <a:pt x="1490" y="1904"/>
                  </a:cubicBezTo>
                  <a:cubicBezTo>
                    <a:pt x="1490" y="1923"/>
                    <a:pt x="1471" y="1936"/>
                    <a:pt x="1471" y="1955"/>
                  </a:cubicBezTo>
                  <a:lnTo>
                    <a:pt x="1458" y="1974"/>
                  </a:lnTo>
                  <a:lnTo>
                    <a:pt x="1458" y="1987"/>
                  </a:lnTo>
                  <a:lnTo>
                    <a:pt x="1439" y="2006"/>
                  </a:lnTo>
                  <a:cubicBezTo>
                    <a:pt x="1420" y="2006"/>
                    <a:pt x="1420" y="2006"/>
                    <a:pt x="1407" y="2006"/>
                  </a:cubicBezTo>
                  <a:cubicBezTo>
                    <a:pt x="1407" y="2006"/>
                    <a:pt x="1407" y="1987"/>
                    <a:pt x="1388" y="1987"/>
                  </a:cubicBezTo>
                  <a:lnTo>
                    <a:pt x="1369" y="1974"/>
                  </a:lnTo>
                  <a:lnTo>
                    <a:pt x="1356" y="1955"/>
                  </a:lnTo>
                  <a:lnTo>
                    <a:pt x="1356" y="1936"/>
                  </a:lnTo>
                  <a:cubicBezTo>
                    <a:pt x="1325" y="1885"/>
                    <a:pt x="1306" y="1802"/>
                    <a:pt x="1306" y="1720"/>
                  </a:cubicBezTo>
                  <a:cubicBezTo>
                    <a:pt x="1325" y="1452"/>
                    <a:pt x="1325" y="1452"/>
                    <a:pt x="1325" y="1452"/>
                  </a:cubicBezTo>
                  <a:cubicBezTo>
                    <a:pt x="1325" y="1357"/>
                    <a:pt x="1337" y="1267"/>
                    <a:pt x="1356" y="1185"/>
                  </a:cubicBezTo>
                  <a:cubicBezTo>
                    <a:pt x="1407" y="1236"/>
                    <a:pt x="1439" y="1286"/>
                    <a:pt x="1458" y="1337"/>
                  </a:cubicBezTo>
                  <a:close/>
                  <a:moveTo>
                    <a:pt x="3006" y="1337"/>
                  </a:moveTo>
                  <a:cubicBezTo>
                    <a:pt x="3006" y="1420"/>
                    <a:pt x="2993" y="1503"/>
                    <a:pt x="2974" y="1586"/>
                  </a:cubicBezTo>
                  <a:cubicBezTo>
                    <a:pt x="2955" y="1618"/>
                    <a:pt x="2942" y="1656"/>
                    <a:pt x="2923" y="1688"/>
                  </a:cubicBezTo>
                  <a:cubicBezTo>
                    <a:pt x="2910" y="1720"/>
                    <a:pt x="2891" y="1751"/>
                    <a:pt x="2872" y="1770"/>
                  </a:cubicBezTo>
                  <a:cubicBezTo>
                    <a:pt x="2828" y="1821"/>
                    <a:pt x="2789" y="1853"/>
                    <a:pt x="2758" y="1872"/>
                  </a:cubicBezTo>
                  <a:cubicBezTo>
                    <a:pt x="2738" y="1872"/>
                    <a:pt x="2738" y="1872"/>
                    <a:pt x="2738" y="1872"/>
                  </a:cubicBezTo>
                  <a:cubicBezTo>
                    <a:pt x="2726" y="1872"/>
                    <a:pt x="2726" y="1872"/>
                    <a:pt x="2726" y="1872"/>
                  </a:cubicBezTo>
                  <a:cubicBezTo>
                    <a:pt x="2726" y="1853"/>
                    <a:pt x="2707" y="1841"/>
                    <a:pt x="2707" y="1821"/>
                  </a:cubicBezTo>
                  <a:cubicBezTo>
                    <a:pt x="2694" y="1770"/>
                    <a:pt x="2675" y="1707"/>
                    <a:pt x="2656" y="1656"/>
                  </a:cubicBezTo>
                  <a:cubicBezTo>
                    <a:pt x="2643" y="1522"/>
                    <a:pt x="2675" y="1388"/>
                    <a:pt x="2726" y="1286"/>
                  </a:cubicBezTo>
                  <a:cubicBezTo>
                    <a:pt x="2777" y="1172"/>
                    <a:pt x="2859" y="1070"/>
                    <a:pt x="2955" y="987"/>
                  </a:cubicBezTo>
                  <a:cubicBezTo>
                    <a:pt x="2974" y="968"/>
                    <a:pt x="2974" y="968"/>
                    <a:pt x="2993" y="968"/>
                  </a:cubicBezTo>
                  <a:cubicBezTo>
                    <a:pt x="2993" y="987"/>
                    <a:pt x="2993" y="1019"/>
                    <a:pt x="2993" y="1051"/>
                  </a:cubicBezTo>
                  <a:cubicBezTo>
                    <a:pt x="3006" y="1089"/>
                    <a:pt x="3006" y="1134"/>
                    <a:pt x="3006" y="1185"/>
                  </a:cubicBezTo>
                  <a:cubicBezTo>
                    <a:pt x="3006" y="1236"/>
                    <a:pt x="3006" y="1286"/>
                    <a:pt x="3006" y="13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C4D712D-0D12-6742-861D-4F82C9746F90}"/>
                </a:ext>
              </a:extLst>
            </p:cNvPr>
            <p:cNvSpPr/>
            <p:nvPr/>
          </p:nvSpPr>
          <p:spPr>
            <a:xfrm>
              <a:off x="6218999" y="2185560"/>
              <a:ext cx="455760" cy="547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67" h="1522">
                  <a:moveTo>
                    <a:pt x="1235" y="185"/>
                  </a:moveTo>
                  <a:cubicBezTo>
                    <a:pt x="1216" y="172"/>
                    <a:pt x="1204" y="153"/>
                    <a:pt x="1185" y="121"/>
                  </a:cubicBezTo>
                  <a:cubicBezTo>
                    <a:pt x="1165" y="102"/>
                    <a:pt x="1153" y="70"/>
                    <a:pt x="1114" y="51"/>
                  </a:cubicBezTo>
                  <a:cubicBezTo>
                    <a:pt x="1083" y="19"/>
                    <a:pt x="1070" y="19"/>
                    <a:pt x="1070" y="0"/>
                  </a:cubicBezTo>
                  <a:cubicBezTo>
                    <a:pt x="1032" y="0"/>
                    <a:pt x="1019" y="0"/>
                    <a:pt x="1019" y="19"/>
                  </a:cubicBezTo>
                  <a:cubicBezTo>
                    <a:pt x="981" y="38"/>
                    <a:pt x="949" y="51"/>
                    <a:pt x="936" y="70"/>
                  </a:cubicBezTo>
                  <a:cubicBezTo>
                    <a:pt x="917" y="83"/>
                    <a:pt x="917" y="102"/>
                    <a:pt x="898" y="121"/>
                  </a:cubicBezTo>
                  <a:cubicBezTo>
                    <a:pt x="898" y="134"/>
                    <a:pt x="885" y="172"/>
                    <a:pt x="866" y="185"/>
                  </a:cubicBezTo>
                  <a:cubicBezTo>
                    <a:pt x="847" y="204"/>
                    <a:pt x="847" y="236"/>
                    <a:pt x="834" y="255"/>
                  </a:cubicBezTo>
                  <a:cubicBezTo>
                    <a:pt x="815" y="267"/>
                    <a:pt x="802" y="306"/>
                    <a:pt x="802" y="318"/>
                  </a:cubicBezTo>
                  <a:cubicBezTo>
                    <a:pt x="764" y="369"/>
                    <a:pt x="713" y="401"/>
                    <a:pt x="681" y="452"/>
                  </a:cubicBezTo>
                  <a:cubicBezTo>
                    <a:pt x="630" y="503"/>
                    <a:pt x="599" y="573"/>
                    <a:pt x="548" y="618"/>
                  </a:cubicBezTo>
                  <a:cubicBezTo>
                    <a:pt x="535" y="637"/>
                    <a:pt x="535" y="656"/>
                    <a:pt x="516" y="669"/>
                  </a:cubicBezTo>
                  <a:cubicBezTo>
                    <a:pt x="497" y="669"/>
                    <a:pt x="497" y="701"/>
                    <a:pt x="484" y="720"/>
                  </a:cubicBezTo>
                  <a:cubicBezTo>
                    <a:pt x="465" y="751"/>
                    <a:pt x="452" y="790"/>
                    <a:pt x="433" y="822"/>
                  </a:cubicBezTo>
                  <a:cubicBezTo>
                    <a:pt x="414" y="853"/>
                    <a:pt x="401" y="904"/>
                    <a:pt x="382" y="936"/>
                  </a:cubicBezTo>
                  <a:cubicBezTo>
                    <a:pt x="350" y="968"/>
                    <a:pt x="318" y="987"/>
                    <a:pt x="280" y="1006"/>
                  </a:cubicBezTo>
                  <a:cubicBezTo>
                    <a:pt x="248" y="1038"/>
                    <a:pt x="229" y="1070"/>
                    <a:pt x="217" y="1102"/>
                  </a:cubicBezTo>
                  <a:cubicBezTo>
                    <a:pt x="185" y="1140"/>
                    <a:pt x="166" y="1153"/>
                    <a:pt x="134" y="1191"/>
                  </a:cubicBezTo>
                  <a:cubicBezTo>
                    <a:pt x="115" y="1223"/>
                    <a:pt x="83" y="1255"/>
                    <a:pt x="64" y="1286"/>
                  </a:cubicBezTo>
                  <a:cubicBezTo>
                    <a:pt x="51" y="1325"/>
                    <a:pt x="32" y="1357"/>
                    <a:pt x="13" y="1407"/>
                  </a:cubicBezTo>
                  <a:cubicBezTo>
                    <a:pt x="13" y="1420"/>
                    <a:pt x="13" y="1420"/>
                    <a:pt x="0" y="1439"/>
                  </a:cubicBezTo>
                  <a:lnTo>
                    <a:pt x="0" y="1452"/>
                  </a:lnTo>
                  <a:lnTo>
                    <a:pt x="13" y="1471"/>
                  </a:lnTo>
                  <a:cubicBezTo>
                    <a:pt x="51" y="1503"/>
                    <a:pt x="64" y="1522"/>
                    <a:pt x="64" y="1522"/>
                  </a:cubicBezTo>
                  <a:cubicBezTo>
                    <a:pt x="115" y="1452"/>
                    <a:pt x="146" y="1388"/>
                    <a:pt x="217" y="1357"/>
                  </a:cubicBezTo>
                  <a:cubicBezTo>
                    <a:pt x="229" y="1357"/>
                    <a:pt x="248" y="1337"/>
                    <a:pt x="267" y="1337"/>
                  </a:cubicBezTo>
                  <a:cubicBezTo>
                    <a:pt x="280" y="1325"/>
                    <a:pt x="299" y="1306"/>
                    <a:pt x="318" y="1306"/>
                  </a:cubicBezTo>
                  <a:cubicBezTo>
                    <a:pt x="331" y="1274"/>
                    <a:pt x="363" y="1255"/>
                    <a:pt x="401" y="1223"/>
                  </a:cubicBezTo>
                  <a:cubicBezTo>
                    <a:pt x="414" y="1204"/>
                    <a:pt x="452" y="1191"/>
                    <a:pt x="484" y="1153"/>
                  </a:cubicBezTo>
                  <a:cubicBezTo>
                    <a:pt x="497" y="1153"/>
                    <a:pt x="516" y="1140"/>
                    <a:pt x="535" y="1121"/>
                  </a:cubicBezTo>
                  <a:cubicBezTo>
                    <a:pt x="548" y="1121"/>
                    <a:pt x="567" y="1102"/>
                    <a:pt x="599" y="1089"/>
                  </a:cubicBezTo>
                  <a:cubicBezTo>
                    <a:pt x="650" y="1057"/>
                    <a:pt x="701" y="1006"/>
                    <a:pt x="751" y="955"/>
                  </a:cubicBezTo>
                  <a:cubicBezTo>
                    <a:pt x="815" y="923"/>
                    <a:pt x="866" y="853"/>
                    <a:pt x="917" y="802"/>
                  </a:cubicBezTo>
                  <a:cubicBezTo>
                    <a:pt x="949" y="771"/>
                    <a:pt x="981" y="720"/>
                    <a:pt x="1019" y="669"/>
                  </a:cubicBezTo>
                  <a:cubicBezTo>
                    <a:pt x="1051" y="637"/>
                    <a:pt x="1083" y="586"/>
                    <a:pt x="1114" y="535"/>
                  </a:cubicBezTo>
                  <a:cubicBezTo>
                    <a:pt x="1134" y="503"/>
                    <a:pt x="1165" y="452"/>
                    <a:pt x="1204" y="401"/>
                  </a:cubicBezTo>
                  <a:cubicBezTo>
                    <a:pt x="1204" y="388"/>
                    <a:pt x="1216" y="350"/>
                    <a:pt x="1235" y="338"/>
                  </a:cubicBezTo>
                  <a:cubicBezTo>
                    <a:pt x="1248" y="318"/>
                    <a:pt x="1267" y="287"/>
                    <a:pt x="1267" y="255"/>
                  </a:cubicBezTo>
                  <a:cubicBezTo>
                    <a:pt x="1267" y="236"/>
                    <a:pt x="1267" y="217"/>
                    <a:pt x="1235" y="18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1A5B3A7-83C8-264A-9AF6-37730BB96F7E}"/>
                </a:ext>
              </a:extLst>
            </p:cNvPr>
            <p:cNvSpPr/>
            <p:nvPr/>
          </p:nvSpPr>
          <p:spPr>
            <a:xfrm>
              <a:off x="5315760" y="3930120"/>
              <a:ext cx="0" cy="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488DF0D-E4D5-314E-AE78-E8DC04EDDDA6}"/>
                </a:ext>
              </a:extLst>
            </p:cNvPr>
            <p:cNvSpPr/>
            <p:nvPr/>
          </p:nvSpPr>
          <p:spPr>
            <a:xfrm>
              <a:off x="4696560" y="5362560"/>
              <a:ext cx="821160" cy="227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82" h="632">
                  <a:moveTo>
                    <a:pt x="369" y="498"/>
                  </a:moveTo>
                  <a:cubicBezTo>
                    <a:pt x="439" y="511"/>
                    <a:pt x="439" y="511"/>
                    <a:pt x="439" y="511"/>
                  </a:cubicBezTo>
                  <a:cubicBezTo>
                    <a:pt x="484" y="530"/>
                    <a:pt x="535" y="549"/>
                    <a:pt x="586" y="549"/>
                  </a:cubicBezTo>
                  <a:cubicBezTo>
                    <a:pt x="637" y="562"/>
                    <a:pt x="688" y="562"/>
                    <a:pt x="739" y="581"/>
                  </a:cubicBezTo>
                  <a:cubicBezTo>
                    <a:pt x="751" y="581"/>
                    <a:pt x="790" y="581"/>
                    <a:pt x="802" y="581"/>
                  </a:cubicBezTo>
                  <a:cubicBezTo>
                    <a:pt x="822" y="594"/>
                    <a:pt x="872" y="594"/>
                    <a:pt x="904" y="613"/>
                  </a:cubicBezTo>
                  <a:cubicBezTo>
                    <a:pt x="987" y="632"/>
                    <a:pt x="1070" y="613"/>
                    <a:pt x="1153" y="632"/>
                  </a:cubicBezTo>
                  <a:cubicBezTo>
                    <a:pt x="1255" y="632"/>
                    <a:pt x="1337" y="632"/>
                    <a:pt x="1439" y="632"/>
                  </a:cubicBezTo>
                  <a:cubicBezTo>
                    <a:pt x="1522" y="632"/>
                    <a:pt x="1586" y="613"/>
                    <a:pt x="1675" y="594"/>
                  </a:cubicBezTo>
                  <a:cubicBezTo>
                    <a:pt x="1739" y="581"/>
                    <a:pt x="1809" y="562"/>
                    <a:pt x="1872" y="530"/>
                  </a:cubicBezTo>
                  <a:cubicBezTo>
                    <a:pt x="1955" y="511"/>
                    <a:pt x="2025" y="479"/>
                    <a:pt x="2089" y="447"/>
                  </a:cubicBezTo>
                  <a:cubicBezTo>
                    <a:pt x="2140" y="416"/>
                    <a:pt x="2140" y="416"/>
                    <a:pt x="2140" y="416"/>
                  </a:cubicBezTo>
                  <a:cubicBezTo>
                    <a:pt x="2159" y="416"/>
                    <a:pt x="2172" y="396"/>
                    <a:pt x="2172" y="396"/>
                  </a:cubicBezTo>
                  <a:cubicBezTo>
                    <a:pt x="2203" y="377"/>
                    <a:pt x="2223" y="365"/>
                    <a:pt x="2242" y="345"/>
                  </a:cubicBezTo>
                  <a:cubicBezTo>
                    <a:pt x="2254" y="326"/>
                    <a:pt x="2254" y="326"/>
                    <a:pt x="2274" y="295"/>
                  </a:cubicBezTo>
                  <a:cubicBezTo>
                    <a:pt x="2274" y="282"/>
                    <a:pt x="2293" y="263"/>
                    <a:pt x="2274" y="231"/>
                  </a:cubicBezTo>
                  <a:cubicBezTo>
                    <a:pt x="2254" y="193"/>
                    <a:pt x="2242" y="180"/>
                    <a:pt x="2223" y="148"/>
                  </a:cubicBezTo>
                  <a:cubicBezTo>
                    <a:pt x="2203" y="129"/>
                    <a:pt x="2191" y="97"/>
                    <a:pt x="2172" y="59"/>
                  </a:cubicBezTo>
                  <a:cubicBezTo>
                    <a:pt x="2159" y="46"/>
                    <a:pt x="2140" y="27"/>
                    <a:pt x="2121" y="14"/>
                  </a:cubicBezTo>
                  <a:cubicBezTo>
                    <a:pt x="2108" y="-5"/>
                    <a:pt x="2089" y="-5"/>
                    <a:pt x="2070" y="14"/>
                  </a:cubicBezTo>
                  <a:cubicBezTo>
                    <a:pt x="2070" y="14"/>
                    <a:pt x="2057" y="14"/>
                    <a:pt x="2038" y="14"/>
                  </a:cubicBezTo>
                  <a:cubicBezTo>
                    <a:pt x="2025" y="27"/>
                    <a:pt x="2006" y="27"/>
                    <a:pt x="1987" y="27"/>
                  </a:cubicBezTo>
                  <a:cubicBezTo>
                    <a:pt x="1987" y="46"/>
                    <a:pt x="1974" y="46"/>
                    <a:pt x="1955" y="59"/>
                  </a:cubicBezTo>
                  <a:cubicBezTo>
                    <a:pt x="1936" y="78"/>
                    <a:pt x="1904" y="97"/>
                    <a:pt x="1891" y="110"/>
                  </a:cubicBezTo>
                  <a:cubicBezTo>
                    <a:pt x="1872" y="110"/>
                    <a:pt x="1840" y="129"/>
                    <a:pt x="1821" y="148"/>
                  </a:cubicBezTo>
                  <a:cubicBezTo>
                    <a:pt x="1790" y="148"/>
                    <a:pt x="1770" y="161"/>
                    <a:pt x="1739" y="180"/>
                  </a:cubicBezTo>
                  <a:cubicBezTo>
                    <a:pt x="1675" y="193"/>
                    <a:pt x="1605" y="193"/>
                    <a:pt x="1541" y="212"/>
                  </a:cubicBezTo>
                  <a:cubicBezTo>
                    <a:pt x="1452" y="231"/>
                    <a:pt x="1356" y="231"/>
                    <a:pt x="1274" y="244"/>
                  </a:cubicBezTo>
                  <a:cubicBezTo>
                    <a:pt x="1204" y="244"/>
                    <a:pt x="1204" y="244"/>
                    <a:pt x="1204" y="244"/>
                  </a:cubicBezTo>
                  <a:cubicBezTo>
                    <a:pt x="1191" y="244"/>
                    <a:pt x="1172" y="263"/>
                    <a:pt x="1140" y="263"/>
                  </a:cubicBezTo>
                  <a:cubicBezTo>
                    <a:pt x="1089" y="282"/>
                    <a:pt x="1038" y="282"/>
                    <a:pt x="1006" y="295"/>
                  </a:cubicBezTo>
                  <a:cubicBezTo>
                    <a:pt x="955" y="314"/>
                    <a:pt x="904" y="326"/>
                    <a:pt x="853" y="326"/>
                  </a:cubicBezTo>
                  <a:cubicBezTo>
                    <a:pt x="802" y="345"/>
                    <a:pt x="751" y="326"/>
                    <a:pt x="701" y="326"/>
                  </a:cubicBezTo>
                  <a:cubicBezTo>
                    <a:pt x="656" y="314"/>
                    <a:pt x="605" y="326"/>
                    <a:pt x="554" y="326"/>
                  </a:cubicBezTo>
                  <a:cubicBezTo>
                    <a:pt x="503" y="326"/>
                    <a:pt x="452" y="314"/>
                    <a:pt x="401" y="314"/>
                  </a:cubicBezTo>
                  <a:cubicBezTo>
                    <a:pt x="388" y="314"/>
                    <a:pt x="350" y="314"/>
                    <a:pt x="338" y="314"/>
                  </a:cubicBezTo>
                  <a:cubicBezTo>
                    <a:pt x="306" y="314"/>
                    <a:pt x="287" y="295"/>
                    <a:pt x="255" y="295"/>
                  </a:cubicBezTo>
                  <a:cubicBezTo>
                    <a:pt x="236" y="295"/>
                    <a:pt x="204" y="295"/>
                    <a:pt x="185" y="295"/>
                  </a:cubicBezTo>
                  <a:cubicBezTo>
                    <a:pt x="153" y="295"/>
                    <a:pt x="134" y="295"/>
                    <a:pt x="102" y="295"/>
                  </a:cubicBezTo>
                  <a:cubicBezTo>
                    <a:pt x="83" y="295"/>
                    <a:pt x="70" y="295"/>
                    <a:pt x="70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1" y="295"/>
                    <a:pt x="51" y="282"/>
                    <a:pt x="38" y="295"/>
                  </a:cubicBezTo>
                  <a:lnTo>
                    <a:pt x="19" y="314"/>
                  </a:lnTo>
                  <a:cubicBezTo>
                    <a:pt x="0" y="345"/>
                    <a:pt x="0" y="365"/>
                    <a:pt x="0" y="365"/>
                  </a:cubicBezTo>
                  <a:cubicBezTo>
                    <a:pt x="102" y="416"/>
                    <a:pt x="204" y="428"/>
                    <a:pt x="287" y="479"/>
                  </a:cubicBezTo>
                  <a:cubicBezTo>
                    <a:pt x="318" y="479"/>
                    <a:pt x="338" y="498"/>
                    <a:pt x="369" y="4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FB6DA62-2DDA-BB4D-A29D-1E27CAAD2A02}"/>
                </a:ext>
              </a:extLst>
            </p:cNvPr>
            <p:cNvSpPr/>
            <p:nvPr/>
          </p:nvSpPr>
          <p:spPr>
            <a:xfrm>
              <a:off x="3751200" y="2359800"/>
              <a:ext cx="2581920" cy="3026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73" h="8408">
                  <a:moveTo>
                    <a:pt x="7173" y="3745"/>
                  </a:moveTo>
                  <a:cubicBezTo>
                    <a:pt x="7173" y="3662"/>
                    <a:pt x="7173" y="3662"/>
                    <a:pt x="7173" y="3662"/>
                  </a:cubicBezTo>
                  <a:cubicBezTo>
                    <a:pt x="7154" y="3592"/>
                    <a:pt x="7154" y="3541"/>
                    <a:pt x="7154" y="3490"/>
                  </a:cubicBezTo>
                  <a:cubicBezTo>
                    <a:pt x="7135" y="3375"/>
                    <a:pt x="7122" y="3261"/>
                    <a:pt x="7084" y="3140"/>
                  </a:cubicBezTo>
                  <a:cubicBezTo>
                    <a:pt x="7071" y="3057"/>
                    <a:pt x="7071" y="3057"/>
                    <a:pt x="7071" y="3057"/>
                  </a:cubicBezTo>
                  <a:cubicBezTo>
                    <a:pt x="7071" y="3044"/>
                    <a:pt x="7071" y="3025"/>
                    <a:pt x="7071" y="3025"/>
                  </a:cubicBezTo>
                  <a:cubicBezTo>
                    <a:pt x="7052" y="2974"/>
                    <a:pt x="7052" y="2974"/>
                    <a:pt x="7052" y="2974"/>
                  </a:cubicBezTo>
                  <a:cubicBezTo>
                    <a:pt x="7001" y="2809"/>
                    <a:pt x="7001" y="2809"/>
                    <a:pt x="7001" y="2809"/>
                  </a:cubicBezTo>
                  <a:cubicBezTo>
                    <a:pt x="6988" y="2758"/>
                    <a:pt x="6969" y="2707"/>
                    <a:pt x="6950" y="2643"/>
                  </a:cubicBezTo>
                  <a:cubicBezTo>
                    <a:pt x="6937" y="2592"/>
                    <a:pt x="6918" y="2541"/>
                    <a:pt x="6886" y="2490"/>
                  </a:cubicBezTo>
                  <a:cubicBezTo>
                    <a:pt x="6816" y="2325"/>
                    <a:pt x="6816" y="2325"/>
                    <a:pt x="6816" y="2325"/>
                  </a:cubicBezTo>
                  <a:cubicBezTo>
                    <a:pt x="6804" y="2274"/>
                    <a:pt x="6772" y="2223"/>
                    <a:pt x="6753" y="2172"/>
                  </a:cubicBezTo>
                  <a:cubicBezTo>
                    <a:pt x="6721" y="2089"/>
                    <a:pt x="6721" y="2089"/>
                    <a:pt x="6721" y="2089"/>
                  </a:cubicBezTo>
                  <a:cubicBezTo>
                    <a:pt x="6670" y="2025"/>
                    <a:pt x="6670" y="2025"/>
                    <a:pt x="6670" y="2025"/>
                  </a:cubicBezTo>
                  <a:cubicBezTo>
                    <a:pt x="6638" y="1974"/>
                    <a:pt x="6619" y="1923"/>
                    <a:pt x="6587" y="1872"/>
                  </a:cubicBezTo>
                  <a:cubicBezTo>
                    <a:pt x="6517" y="1770"/>
                    <a:pt x="6466" y="1675"/>
                    <a:pt x="6402" y="1573"/>
                  </a:cubicBezTo>
                  <a:cubicBezTo>
                    <a:pt x="6332" y="1490"/>
                    <a:pt x="6250" y="1369"/>
                    <a:pt x="6154" y="1255"/>
                  </a:cubicBezTo>
                  <a:cubicBezTo>
                    <a:pt x="6103" y="1204"/>
                    <a:pt x="6052" y="1140"/>
                    <a:pt x="6001" y="1089"/>
                  </a:cubicBezTo>
                  <a:cubicBezTo>
                    <a:pt x="5950" y="1019"/>
                    <a:pt x="5887" y="968"/>
                    <a:pt x="5836" y="923"/>
                  </a:cubicBezTo>
                  <a:cubicBezTo>
                    <a:pt x="5670" y="751"/>
                    <a:pt x="5485" y="618"/>
                    <a:pt x="5320" y="503"/>
                  </a:cubicBezTo>
                  <a:cubicBezTo>
                    <a:pt x="5218" y="452"/>
                    <a:pt x="5135" y="401"/>
                    <a:pt x="5033" y="350"/>
                  </a:cubicBezTo>
                  <a:cubicBezTo>
                    <a:pt x="4931" y="306"/>
                    <a:pt x="4849" y="255"/>
                    <a:pt x="4747" y="217"/>
                  </a:cubicBezTo>
                  <a:cubicBezTo>
                    <a:pt x="4549" y="134"/>
                    <a:pt x="4345" y="89"/>
                    <a:pt x="4129" y="38"/>
                  </a:cubicBezTo>
                  <a:cubicBezTo>
                    <a:pt x="4065" y="38"/>
                    <a:pt x="4014" y="19"/>
                    <a:pt x="3963" y="19"/>
                  </a:cubicBezTo>
                  <a:cubicBezTo>
                    <a:pt x="3900" y="19"/>
                    <a:pt x="3849" y="0"/>
                    <a:pt x="3798" y="0"/>
                  </a:cubicBezTo>
                  <a:cubicBezTo>
                    <a:pt x="3683" y="0"/>
                    <a:pt x="3562" y="0"/>
                    <a:pt x="3447" y="0"/>
                  </a:cubicBezTo>
                  <a:cubicBezTo>
                    <a:pt x="2976" y="38"/>
                    <a:pt x="2511" y="172"/>
                    <a:pt x="2091" y="369"/>
                  </a:cubicBezTo>
                  <a:cubicBezTo>
                    <a:pt x="1894" y="471"/>
                    <a:pt x="1690" y="586"/>
                    <a:pt x="1492" y="720"/>
                  </a:cubicBezTo>
                  <a:cubicBezTo>
                    <a:pt x="1308" y="853"/>
                    <a:pt x="1123" y="1006"/>
                    <a:pt x="976" y="1191"/>
                  </a:cubicBezTo>
                  <a:cubicBezTo>
                    <a:pt x="722" y="1458"/>
                    <a:pt x="505" y="1758"/>
                    <a:pt x="359" y="2089"/>
                  </a:cubicBezTo>
                  <a:cubicBezTo>
                    <a:pt x="206" y="2407"/>
                    <a:pt x="104" y="2758"/>
                    <a:pt x="59" y="3108"/>
                  </a:cubicBezTo>
                  <a:cubicBezTo>
                    <a:pt x="21" y="3273"/>
                    <a:pt x="8" y="3426"/>
                    <a:pt x="8" y="3592"/>
                  </a:cubicBezTo>
                  <a:cubicBezTo>
                    <a:pt x="-11" y="3757"/>
                    <a:pt x="8" y="3910"/>
                    <a:pt x="8" y="4076"/>
                  </a:cubicBezTo>
                  <a:cubicBezTo>
                    <a:pt x="21" y="4241"/>
                    <a:pt x="40" y="4394"/>
                    <a:pt x="72" y="4560"/>
                  </a:cubicBezTo>
                  <a:cubicBezTo>
                    <a:pt x="91" y="4713"/>
                    <a:pt x="142" y="4859"/>
                    <a:pt x="174" y="5031"/>
                  </a:cubicBezTo>
                  <a:cubicBezTo>
                    <a:pt x="225" y="5178"/>
                    <a:pt x="289" y="5331"/>
                    <a:pt x="359" y="5483"/>
                  </a:cubicBezTo>
                  <a:cubicBezTo>
                    <a:pt x="422" y="5630"/>
                    <a:pt x="492" y="5764"/>
                    <a:pt x="575" y="5897"/>
                  </a:cubicBezTo>
                  <a:cubicBezTo>
                    <a:pt x="677" y="6050"/>
                    <a:pt x="773" y="6165"/>
                    <a:pt x="875" y="6299"/>
                  </a:cubicBezTo>
                  <a:cubicBezTo>
                    <a:pt x="976" y="6381"/>
                    <a:pt x="976" y="6381"/>
                    <a:pt x="976" y="6381"/>
                  </a:cubicBezTo>
                  <a:cubicBezTo>
                    <a:pt x="989" y="6413"/>
                    <a:pt x="1027" y="6432"/>
                    <a:pt x="1059" y="6464"/>
                  </a:cubicBezTo>
                  <a:cubicBezTo>
                    <a:pt x="1091" y="6502"/>
                    <a:pt x="1123" y="6515"/>
                    <a:pt x="1161" y="6547"/>
                  </a:cubicBezTo>
                  <a:cubicBezTo>
                    <a:pt x="1174" y="6566"/>
                    <a:pt x="1206" y="6598"/>
                    <a:pt x="1244" y="6617"/>
                  </a:cubicBezTo>
                  <a:cubicBezTo>
                    <a:pt x="1492" y="6802"/>
                    <a:pt x="1741" y="6967"/>
                    <a:pt x="1945" y="7165"/>
                  </a:cubicBezTo>
                  <a:cubicBezTo>
                    <a:pt x="1995" y="7216"/>
                    <a:pt x="2027" y="7286"/>
                    <a:pt x="2078" y="7349"/>
                  </a:cubicBezTo>
                  <a:cubicBezTo>
                    <a:pt x="2110" y="7419"/>
                    <a:pt x="2142" y="7483"/>
                    <a:pt x="2180" y="7553"/>
                  </a:cubicBezTo>
                  <a:cubicBezTo>
                    <a:pt x="2193" y="7585"/>
                    <a:pt x="2212" y="7636"/>
                    <a:pt x="2212" y="7668"/>
                  </a:cubicBezTo>
                  <a:cubicBezTo>
                    <a:pt x="2263" y="7782"/>
                    <a:pt x="2263" y="7782"/>
                    <a:pt x="2263" y="7782"/>
                  </a:cubicBezTo>
                  <a:cubicBezTo>
                    <a:pt x="2276" y="7865"/>
                    <a:pt x="2314" y="7935"/>
                    <a:pt x="2346" y="8018"/>
                  </a:cubicBezTo>
                  <a:cubicBezTo>
                    <a:pt x="2358" y="8101"/>
                    <a:pt x="2397" y="8222"/>
                    <a:pt x="2460" y="8266"/>
                  </a:cubicBezTo>
                  <a:cubicBezTo>
                    <a:pt x="2492" y="8305"/>
                    <a:pt x="2530" y="8356"/>
                    <a:pt x="2562" y="8387"/>
                  </a:cubicBezTo>
                  <a:cubicBezTo>
                    <a:pt x="2594" y="8400"/>
                    <a:pt x="2626" y="8419"/>
                    <a:pt x="2664" y="8400"/>
                  </a:cubicBezTo>
                  <a:cubicBezTo>
                    <a:pt x="2696" y="8387"/>
                    <a:pt x="2709" y="8305"/>
                    <a:pt x="2709" y="8235"/>
                  </a:cubicBezTo>
                  <a:cubicBezTo>
                    <a:pt x="2709" y="8088"/>
                    <a:pt x="2677" y="7935"/>
                    <a:pt x="2645" y="7802"/>
                  </a:cubicBezTo>
                  <a:cubicBezTo>
                    <a:pt x="2613" y="7700"/>
                    <a:pt x="2594" y="7604"/>
                    <a:pt x="2562" y="7502"/>
                  </a:cubicBezTo>
                  <a:cubicBezTo>
                    <a:pt x="2543" y="7483"/>
                    <a:pt x="2543" y="7451"/>
                    <a:pt x="2530" y="7419"/>
                  </a:cubicBezTo>
                  <a:cubicBezTo>
                    <a:pt x="2530" y="7400"/>
                    <a:pt x="2511" y="7368"/>
                    <a:pt x="2492" y="7337"/>
                  </a:cubicBezTo>
                  <a:cubicBezTo>
                    <a:pt x="2460" y="7267"/>
                    <a:pt x="2460" y="7267"/>
                    <a:pt x="2460" y="7267"/>
                  </a:cubicBezTo>
                  <a:cubicBezTo>
                    <a:pt x="2460" y="7235"/>
                    <a:pt x="2448" y="7216"/>
                    <a:pt x="2429" y="7184"/>
                  </a:cubicBezTo>
                  <a:cubicBezTo>
                    <a:pt x="2378" y="7082"/>
                    <a:pt x="2314" y="6986"/>
                    <a:pt x="2225" y="6897"/>
                  </a:cubicBezTo>
                  <a:cubicBezTo>
                    <a:pt x="2161" y="6814"/>
                    <a:pt x="2078" y="6732"/>
                    <a:pt x="1995" y="6668"/>
                  </a:cubicBezTo>
                  <a:cubicBezTo>
                    <a:pt x="1824" y="6534"/>
                    <a:pt x="1658" y="6413"/>
                    <a:pt x="1511" y="6318"/>
                  </a:cubicBezTo>
                  <a:cubicBezTo>
                    <a:pt x="1461" y="6267"/>
                    <a:pt x="1410" y="6235"/>
                    <a:pt x="1359" y="6184"/>
                  </a:cubicBezTo>
                  <a:cubicBezTo>
                    <a:pt x="1276" y="6114"/>
                    <a:pt x="1276" y="6114"/>
                    <a:pt x="1276" y="6114"/>
                  </a:cubicBezTo>
                  <a:cubicBezTo>
                    <a:pt x="1257" y="6101"/>
                    <a:pt x="1244" y="6082"/>
                    <a:pt x="1206" y="6050"/>
                  </a:cubicBezTo>
                  <a:cubicBezTo>
                    <a:pt x="1123" y="5967"/>
                    <a:pt x="1027" y="5846"/>
                    <a:pt x="957" y="5751"/>
                  </a:cubicBezTo>
                  <a:cubicBezTo>
                    <a:pt x="811" y="5515"/>
                    <a:pt x="690" y="5260"/>
                    <a:pt x="588" y="5012"/>
                  </a:cubicBezTo>
                  <a:cubicBezTo>
                    <a:pt x="556" y="4878"/>
                    <a:pt x="505" y="4745"/>
                    <a:pt x="492" y="4611"/>
                  </a:cubicBezTo>
                  <a:cubicBezTo>
                    <a:pt x="454" y="4477"/>
                    <a:pt x="442" y="4331"/>
                    <a:pt x="422" y="4197"/>
                  </a:cubicBezTo>
                  <a:cubicBezTo>
                    <a:pt x="340" y="3560"/>
                    <a:pt x="442" y="2891"/>
                    <a:pt x="709" y="2305"/>
                  </a:cubicBezTo>
                  <a:cubicBezTo>
                    <a:pt x="792" y="2121"/>
                    <a:pt x="894" y="1942"/>
                    <a:pt x="1008" y="1770"/>
                  </a:cubicBezTo>
                  <a:cubicBezTo>
                    <a:pt x="1142" y="1586"/>
                    <a:pt x="1276" y="1439"/>
                    <a:pt x="1429" y="1286"/>
                  </a:cubicBezTo>
                  <a:cubicBezTo>
                    <a:pt x="1575" y="1153"/>
                    <a:pt x="1741" y="1019"/>
                    <a:pt x="1913" y="923"/>
                  </a:cubicBezTo>
                  <a:cubicBezTo>
                    <a:pt x="1957" y="885"/>
                    <a:pt x="2008" y="853"/>
                    <a:pt x="2046" y="841"/>
                  </a:cubicBezTo>
                  <a:cubicBezTo>
                    <a:pt x="2091" y="802"/>
                    <a:pt x="2142" y="790"/>
                    <a:pt x="2193" y="751"/>
                  </a:cubicBezTo>
                  <a:cubicBezTo>
                    <a:pt x="2225" y="739"/>
                    <a:pt x="2276" y="720"/>
                    <a:pt x="2327" y="688"/>
                  </a:cubicBezTo>
                  <a:cubicBezTo>
                    <a:pt x="2397" y="656"/>
                    <a:pt x="2397" y="656"/>
                    <a:pt x="2397" y="656"/>
                  </a:cubicBezTo>
                  <a:cubicBezTo>
                    <a:pt x="2479" y="618"/>
                    <a:pt x="2479" y="618"/>
                    <a:pt x="2479" y="618"/>
                  </a:cubicBezTo>
                  <a:cubicBezTo>
                    <a:pt x="2645" y="554"/>
                    <a:pt x="2830" y="503"/>
                    <a:pt x="3014" y="452"/>
                  </a:cubicBezTo>
                  <a:cubicBezTo>
                    <a:pt x="3212" y="401"/>
                    <a:pt x="3397" y="369"/>
                    <a:pt x="3594" y="350"/>
                  </a:cubicBezTo>
                  <a:cubicBezTo>
                    <a:pt x="3696" y="350"/>
                    <a:pt x="3817" y="350"/>
                    <a:pt x="3912" y="369"/>
                  </a:cubicBezTo>
                  <a:cubicBezTo>
                    <a:pt x="4033" y="369"/>
                    <a:pt x="4148" y="388"/>
                    <a:pt x="4250" y="401"/>
                  </a:cubicBezTo>
                  <a:cubicBezTo>
                    <a:pt x="4345" y="439"/>
                    <a:pt x="4466" y="471"/>
                    <a:pt x="4562" y="503"/>
                  </a:cubicBezTo>
                  <a:cubicBezTo>
                    <a:pt x="4664" y="535"/>
                    <a:pt x="4785" y="586"/>
                    <a:pt x="4880" y="637"/>
                  </a:cubicBezTo>
                  <a:cubicBezTo>
                    <a:pt x="4982" y="688"/>
                    <a:pt x="5084" y="739"/>
                    <a:pt x="5186" y="790"/>
                  </a:cubicBezTo>
                  <a:cubicBezTo>
                    <a:pt x="5282" y="853"/>
                    <a:pt x="5364" y="923"/>
                    <a:pt x="5466" y="987"/>
                  </a:cubicBezTo>
                  <a:cubicBezTo>
                    <a:pt x="5568" y="1057"/>
                    <a:pt x="5651" y="1121"/>
                    <a:pt x="5734" y="1204"/>
                  </a:cubicBezTo>
                  <a:cubicBezTo>
                    <a:pt x="5804" y="1274"/>
                    <a:pt x="5804" y="1274"/>
                    <a:pt x="5804" y="1274"/>
                  </a:cubicBezTo>
                  <a:cubicBezTo>
                    <a:pt x="5817" y="1286"/>
                    <a:pt x="5836" y="1306"/>
                    <a:pt x="5867" y="1325"/>
                  </a:cubicBezTo>
                  <a:cubicBezTo>
                    <a:pt x="5899" y="1369"/>
                    <a:pt x="5938" y="1407"/>
                    <a:pt x="5982" y="1458"/>
                  </a:cubicBezTo>
                  <a:cubicBezTo>
                    <a:pt x="6135" y="1624"/>
                    <a:pt x="6269" y="1809"/>
                    <a:pt x="6383" y="2006"/>
                  </a:cubicBezTo>
                  <a:cubicBezTo>
                    <a:pt x="6504" y="2210"/>
                    <a:pt x="6600" y="2407"/>
                    <a:pt x="6689" y="2624"/>
                  </a:cubicBezTo>
                  <a:cubicBezTo>
                    <a:pt x="6772" y="2840"/>
                    <a:pt x="6835" y="3057"/>
                    <a:pt x="6886" y="3293"/>
                  </a:cubicBezTo>
                  <a:cubicBezTo>
                    <a:pt x="6906" y="3344"/>
                    <a:pt x="6906" y="3394"/>
                    <a:pt x="6918" y="3458"/>
                  </a:cubicBezTo>
                  <a:cubicBezTo>
                    <a:pt x="6937" y="3541"/>
                    <a:pt x="6937" y="3541"/>
                    <a:pt x="6937" y="3541"/>
                  </a:cubicBezTo>
                  <a:cubicBezTo>
                    <a:pt x="6937" y="3624"/>
                    <a:pt x="6937" y="3624"/>
                    <a:pt x="6937" y="3624"/>
                  </a:cubicBezTo>
                  <a:cubicBezTo>
                    <a:pt x="6950" y="3713"/>
                    <a:pt x="6950" y="3713"/>
                    <a:pt x="6950" y="3713"/>
                  </a:cubicBezTo>
                  <a:cubicBezTo>
                    <a:pt x="6950" y="3745"/>
                    <a:pt x="6950" y="3757"/>
                    <a:pt x="6950" y="3796"/>
                  </a:cubicBezTo>
                  <a:cubicBezTo>
                    <a:pt x="6950" y="3961"/>
                    <a:pt x="6950" y="3961"/>
                    <a:pt x="6950" y="3961"/>
                  </a:cubicBezTo>
                  <a:cubicBezTo>
                    <a:pt x="6950" y="3993"/>
                    <a:pt x="6950" y="4025"/>
                    <a:pt x="6950" y="4063"/>
                  </a:cubicBezTo>
                  <a:cubicBezTo>
                    <a:pt x="6950" y="4146"/>
                    <a:pt x="6950" y="4146"/>
                    <a:pt x="6950" y="4146"/>
                  </a:cubicBezTo>
                  <a:cubicBezTo>
                    <a:pt x="6950" y="4229"/>
                    <a:pt x="6950" y="4229"/>
                    <a:pt x="6950" y="4229"/>
                  </a:cubicBezTo>
                  <a:cubicBezTo>
                    <a:pt x="6937" y="4312"/>
                    <a:pt x="6937" y="4312"/>
                    <a:pt x="6937" y="4312"/>
                  </a:cubicBezTo>
                  <a:cubicBezTo>
                    <a:pt x="6937" y="4375"/>
                    <a:pt x="6918" y="4426"/>
                    <a:pt x="6918" y="4496"/>
                  </a:cubicBezTo>
                  <a:cubicBezTo>
                    <a:pt x="6906" y="4547"/>
                    <a:pt x="6886" y="4598"/>
                    <a:pt x="6867" y="4662"/>
                  </a:cubicBezTo>
                  <a:cubicBezTo>
                    <a:pt x="6816" y="4878"/>
                    <a:pt x="6734" y="5095"/>
                    <a:pt x="6619" y="5311"/>
                  </a:cubicBezTo>
                  <a:cubicBezTo>
                    <a:pt x="6568" y="5413"/>
                    <a:pt x="6504" y="5515"/>
                    <a:pt x="6434" y="5598"/>
                  </a:cubicBezTo>
                  <a:cubicBezTo>
                    <a:pt x="6371" y="5700"/>
                    <a:pt x="6301" y="5795"/>
                    <a:pt x="6237" y="5885"/>
                  </a:cubicBezTo>
                  <a:cubicBezTo>
                    <a:pt x="6154" y="5967"/>
                    <a:pt x="6071" y="6050"/>
                    <a:pt x="5982" y="6133"/>
                  </a:cubicBezTo>
                  <a:cubicBezTo>
                    <a:pt x="5899" y="6216"/>
                    <a:pt x="5817" y="6299"/>
                    <a:pt x="5753" y="6381"/>
                  </a:cubicBezTo>
                  <a:cubicBezTo>
                    <a:pt x="5581" y="6547"/>
                    <a:pt x="5434" y="6732"/>
                    <a:pt x="5333" y="6948"/>
                  </a:cubicBezTo>
                  <a:cubicBezTo>
                    <a:pt x="5269" y="7050"/>
                    <a:pt x="5231" y="7152"/>
                    <a:pt x="5199" y="7267"/>
                  </a:cubicBezTo>
                  <a:cubicBezTo>
                    <a:pt x="5148" y="7368"/>
                    <a:pt x="5135" y="7483"/>
                    <a:pt x="5116" y="7604"/>
                  </a:cubicBezTo>
                  <a:cubicBezTo>
                    <a:pt x="5084" y="7700"/>
                    <a:pt x="5065" y="7821"/>
                    <a:pt x="5052" y="7916"/>
                  </a:cubicBezTo>
                  <a:cubicBezTo>
                    <a:pt x="5033" y="8018"/>
                    <a:pt x="5033" y="8018"/>
                    <a:pt x="5033" y="8018"/>
                  </a:cubicBezTo>
                  <a:cubicBezTo>
                    <a:pt x="5033" y="8037"/>
                    <a:pt x="5033" y="8088"/>
                    <a:pt x="5033" y="8101"/>
                  </a:cubicBezTo>
                  <a:cubicBezTo>
                    <a:pt x="5033" y="8120"/>
                    <a:pt x="5033" y="8120"/>
                    <a:pt x="5052" y="8133"/>
                  </a:cubicBezTo>
                  <a:cubicBezTo>
                    <a:pt x="5084" y="8152"/>
                    <a:pt x="5116" y="8120"/>
                    <a:pt x="5116" y="8069"/>
                  </a:cubicBezTo>
                  <a:cubicBezTo>
                    <a:pt x="5148" y="7865"/>
                    <a:pt x="5199" y="7668"/>
                    <a:pt x="5250" y="7470"/>
                  </a:cubicBezTo>
                  <a:cubicBezTo>
                    <a:pt x="5282" y="7400"/>
                    <a:pt x="5282" y="7400"/>
                    <a:pt x="5282" y="7400"/>
                  </a:cubicBezTo>
                  <a:cubicBezTo>
                    <a:pt x="5301" y="7318"/>
                    <a:pt x="5301" y="7318"/>
                    <a:pt x="5301" y="7318"/>
                  </a:cubicBezTo>
                  <a:cubicBezTo>
                    <a:pt x="5320" y="7286"/>
                    <a:pt x="5333" y="7235"/>
                    <a:pt x="5352" y="7184"/>
                  </a:cubicBezTo>
                  <a:cubicBezTo>
                    <a:pt x="5383" y="7101"/>
                    <a:pt x="5434" y="7018"/>
                    <a:pt x="5485" y="6935"/>
                  </a:cubicBezTo>
                  <a:cubicBezTo>
                    <a:pt x="5600" y="6763"/>
                    <a:pt x="5734" y="6598"/>
                    <a:pt x="5867" y="6451"/>
                  </a:cubicBezTo>
                  <a:cubicBezTo>
                    <a:pt x="5899" y="6413"/>
                    <a:pt x="5950" y="6381"/>
                    <a:pt x="5982" y="6350"/>
                  </a:cubicBezTo>
                  <a:cubicBezTo>
                    <a:pt x="6103" y="6248"/>
                    <a:pt x="6103" y="6248"/>
                    <a:pt x="6103" y="6248"/>
                  </a:cubicBezTo>
                  <a:cubicBezTo>
                    <a:pt x="6186" y="6165"/>
                    <a:pt x="6250" y="6101"/>
                    <a:pt x="6332" y="6012"/>
                  </a:cubicBezTo>
                  <a:cubicBezTo>
                    <a:pt x="6485" y="5846"/>
                    <a:pt x="6638" y="5681"/>
                    <a:pt x="6753" y="5483"/>
                  </a:cubicBezTo>
                  <a:cubicBezTo>
                    <a:pt x="6867" y="5280"/>
                    <a:pt x="6969" y="5063"/>
                    <a:pt x="7039" y="4847"/>
                  </a:cubicBezTo>
                  <a:cubicBezTo>
                    <a:pt x="7052" y="4764"/>
                    <a:pt x="7052" y="4764"/>
                    <a:pt x="7052" y="4764"/>
                  </a:cubicBezTo>
                  <a:cubicBezTo>
                    <a:pt x="7084" y="4681"/>
                    <a:pt x="7084" y="4681"/>
                    <a:pt x="7084" y="4681"/>
                  </a:cubicBezTo>
                  <a:cubicBezTo>
                    <a:pt x="7103" y="4630"/>
                    <a:pt x="7103" y="4560"/>
                    <a:pt x="7122" y="4509"/>
                  </a:cubicBezTo>
                  <a:cubicBezTo>
                    <a:pt x="7122" y="4464"/>
                    <a:pt x="7135" y="4394"/>
                    <a:pt x="7135" y="4343"/>
                  </a:cubicBezTo>
                  <a:cubicBezTo>
                    <a:pt x="7154" y="4261"/>
                    <a:pt x="7154" y="4261"/>
                    <a:pt x="7154" y="4261"/>
                  </a:cubicBezTo>
                  <a:cubicBezTo>
                    <a:pt x="7154" y="4229"/>
                    <a:pt x="7154" y="4197"/>
                    <a:pt x="7154" y="4178"/>
                  </a:cubicBezTo>
                  <a:cubicBezTo>
                    <a:pt x="7173" y="3993"/>
                    <a:pt x="7173" y="3993"/>
                    <a:pt x="7173" y="3993"/>
                  </a:cubicBezTo>
                  <a:cubicBezTo>
                    <a:pt x="7173" y="3828"/>
                    <a:pt x="7173" y="3828"/>
                    <a:pt x="7173" y="3828"/>
                  </a:cubicBezTo>
                  <a:cubicBezTo>
                    <a:pt x="7173" y="3796"/>
                    <a:pt x="7173" y="3777"/>
                    <a:pt x="7173" y="374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837C8CF-7E7E-1B4A-A649-5D7EAE233940}"/>
                </a:ext>
              </a:extLst>
            </p:cNvPr>
            <p:cNvSpPr/>
            <p:nvPr/>
          </p:nvSpPr>
          <p:spPr>
            <a:xfrm>
              <a:off x="5000760" y="1591560"/>
              <a:ext cx="183960" cy="641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2" h="1783">
                  <a:moveTo>
                    <a:pt x="8" y="197"/>
                  </a:moveTo>
                  <a:cubicBezTo>
                    <a:pt x="28" y="217"/>
                    <a:pt x="28" y="248"/>
                    <a:pt x="40" y="267"/>
                  </a:cubicBezTo>
                  <a:cubicBezTo>
                    <a:pt x="40" y="299"/>
                    <a:pt x="40" y="318"/>
                    <a:pt x="59" y="350"/>
                  </a:cubicBezTo>
                  <a:cubicBezTo>
                    <a:pt x="59" y="363"/>
                    <a:pt x="79" y="401"/>
                    <a:pt x="79" y="414"/>
                  </a:cubicBezTo>
                  <a:cubicBezTo>
                    <a:pt x="91" y="484"/>
                    <a:pt x="91" y="535"/>
                    <a:pt x="91" y="580"/>
                  </a:cubicBezTo>
                  <a:cubicBezTo>
                    <a:pt x="91" y="669"/>
                    <a:pt x="110" y="732"/>
                    <a:pt x="110" y="815"/>
                  </a:cubicBezTo>
                  <a:cubicBezTo>
                    <a:pt x="123" y="834"/>
                    <a:pt x="123" y="847"/>
                    <a:pt x="123" y="866"/>
                  </a:cubicBezTo>
                  <a:cubicBezTo>
                    <a:pt x="123" y="885"/>
                    <a:pt x="123" y="898"/>
                    <a:pt x="142" y="917"/>
                  </a:cubicBezTo>
                  <a:cubicBezTo>
                    <a:pt x="161" y="949"/>
                    <a:pt x="161" y="981"/>
                    <a:pt x="174" y="1032"/>
                  </a:cubicBezTo>
                  <a:cubicBezTo>
                    <a:pt x="193" y="1070"/>
                    <a:pt x="212" y="1102"/>
                    <a:pt x="212" y="1153"/>
                  </a:cubicBezTo>
                  <a:cubicBezTo>
                    <a:pt x="225" y="1185"/>
                    <a:pt x="212" y="1216"/>
                    <a:pt x="212" y="1267"/>
                  </a:cubicBezTo>
                  <a:cubicBezTo>
                    <a:pt x="193" y="1299"/>
                    <a:pt x="212" y="1350"/>
                    <a:pt x="225" y="1382"/>
                  </a:cubicBezTo>
                  <a:cubicBezTo>
                    <a:pt x="225" y="1420"/>
                    <a:pt x="225" y="1471"/>
                    <a:pt x="225" y="1503"/>
                  </a:cubicBezTo>
                  <a:cubicBezTo>
                    <a:pt x="225" y="1535"/>
                    <a:pt x="244" y="1586"/>
                    <a:pt x="244" y="1618"/>
                  </a:cubicBezTo>
                  <a:cubicBezTo>
                    <a:pt x="257" y="1669"/>
                    <a:pt x="276" y="1700"/>
                    <a:pt x="295" y="1732"/>
                  </a:cubicBezTo>
                  <a:cubicBezTo>
                    <a:pt x="295" y="1751"/>
                    <a:pt x="308" y="1751"/>
                    <a:pt x="308" y="1770"/>
                  </a:cubicBezTo>
                  <a:cubicBezTo>
                    <a:pt x="308" y="1783"/>
                    <a:pt x="308" y="1783"/>
                    <a:pt x="327" y="1783"/>
                  </a:cubicBezTo>
                  <a:lnTo>
                    <a:pt x="346" y="1783"/>
                  </a:lnTo>
                  <a:cubicBezTo>
                    <a:pt x="378" y="1783"/>
                    <a:pt x="410" y="1783"/>
                    <a:pt x="410" y="1783"/>
                  </a:cubicBezTo>
                  <a:cubicBezTo>
                    <a:pt x="410" y="1700"/>
                    <a:pt x="378" y="1637"/>
                    <a:pt x="410" y="1567"/>
                  </a:cubicBezTo>
                  <a:cubicBezTo>
                    <a:pt x="410" y="1554"/>
                    <a:pt x="429" y="1535"/>
                    <a:pt x="429" y="1503"/>
                  </a:cubicBezTo>
                  <a:cubicBezTo>
                    <a:pt x="429" y="1484"/>
                    <a:pt x="429" y="1471"/>
                    <a:pt x="429" y="1452"/>
                  </a:cubicBezTo>
                  <a:cubicBezTo>
                    <a:pt x="429" y="1420"/>
                    <a:pt x="429" y="1382"/>
                    <a:pt x="442" y="1350"/>
                  </a:cubicBezTo>
                  <a:cubicBezTo>
                    <a:pt x="442" y="1299"/>
                    <a:pt x="442" y="1267"/>
                    <a:pt x="442" y="1236"/>
                  </a:cubicBezTo>
                  <a:cubicBezTo>
                    <a:pt x="461" y="1216"/>
                    <a:pt x="461" y="1204"/>
                    <a:pt x="461" y="1185"/>
                  </a:cubicBezTo>
                  <a:cubicBezTo>
                    <a:pt x="461" y="1153"/>
                    <a:pt x="473" y="1134"/>
                    <a:pt x="473" y="1102"/>
                  </a:cubicBezTo>
                  <a:cubicBezTo>
                    <a:pt x="492" y="1032"/>
                    <a:pt x="492" y="968"/>
                    <a:pt x="492" y="898"/>
                  </a:cubicBezTo>
                  <a:cubicBezTo>
                    <a:pt x="512" y="834"/>
                    <a:pt x="512" y="751"/>
                    <a:pt x="512" y="681"/>
                  </a:cubicBezTo>
                  <a:cubicBezTo>
                    <a:pt x="512" y="618"/>
                    <a:pt x="492" y="567"/>
                    <a:pt x="492" y="497"/>
                  </a:cubicBezTo>
                  <a:cubicBezTo>
                    <a:pt x="473" y="452"/>
                    <a:pt x="461" y="401"/>
                    <a:pt x="461" y="350"/>
                  </a:cubicBezTo>
                  <a:cubicBezTo>
                    <a:pt x="442" y="299"/>
                    <a:pt x="429" y="248"/>
                    <a:pt x="429" y="197"/>
                  </a:cubicBezTo>
                  <a:cubicBezTo>
                    <a:pt x="410" y="166"/>
                    <a:pt x="410" y="146"/>
                    <a:pt x="391" y="115"/>
                  </a:cubicBezTo>
                  <a:cubicBezTo>
                    <a:pt x="391" y="96"/>
                    <a:pt x="391" y="64"/>
                    <a:pt x="359" y="32"/>
                  </a:cubicBezTo>
                  <a:cubicBezTo>
                    <a:pt x="359" y="32"/>
                    <a:pt x="346" y="13"/>
                    <a:pt x="308" y="13"/>
                  </a:cubicBezTo>
                  <a:cubicBezTo>
                    <a:pt x="276" y="13"/>
                    <a:pt x="244" y="0"/>
                    <a:pt x="212" y="0"/>
                  </a:cubicBezTo>
                  <a:cubicBezTo>
                    <a:pt x="174" y="0"/>
                    <a:pt x="142" y="0"/>
                    <a:pt x="123" y="0"/>
                  </a:cubicBezTo>
                  <a:cubicBezTo>
                    <a:pt x="79" y="0"/>
                    <a:pt x="59" y="0"/>
                    <a:pt x="40" y="13"/>
                  </a:cubicBezTo>
                  <a:cubicBezTo>
                    <a:pt x="28" y="13"/>
                    <a:pt x="8" y="32"/>
                    <a:pt x="8" y="51"/>
                  </a:cubicBezTo>
                  <a:cubicBezTo>
                    <a:pt x="8" y="83"/>
                    <a:pt x="-11" y="115"/>
                    <a:pt x="8" y="146"/>
                  </a:cubicBezTo>
                  <a:cubicBezTo>
                    <a:pt x="8" y="166"/>
                    <a:pt x="8" y="185"/>
                    <a:pt x="8" y="19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17A9180F-992E-A042-888B-C36EDF72240D}"/>
                </a:ext>
              </a:extLst>
            </p:cNvPr>
            <p:cNvSpPr/>
            <p:nvPr/>
          </p:nvSpPr>
          <p:spPr>
            <a:xfrm>
              <a:off x="4774680" y="5846760"/>
              <a:ext cx="721800" cy="187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06" h="522">
                  <a:moveTo>
                    <a:pt x="1987" y="0"/>
                  </a:moveTo>
                  <a:cubicBezTo>
                    <a:pt x="1904" y="38"/>
                    <a:pt x="1840" y="70"/>
                    <a:pt x="1770" y="83"/>
                  </a:cubicBezTo>
                  <a:cubicBezTo>
                    <a:pt x="1739" y="83"/>
                    <a:pt x="1719" y="83"/>
                    <a:pt x="1707" y="83"/>
                  </a:cubicBezTo>
                  <a:cubicBezTo>
                    <a:pt x="1656" y="102"/>
                    <a:pt x="1656" y="102"/>
                    <a:pt x="1656" y="102"/>
                  </a:cubicBezTo>
                  <a:cubicBezTo>
                    <a:pt x="1605" y="102"/>
                    <a:pt x="1573" y="121"/>
                    <a:pt x="1522" y="121"/>
                  </a:cubicBezTo>
                  <a:cubicBezTo>
                    <a:pt x="1490" y="134"/>
                    <a:pt x="1458" y="134"/>
                    <a:pt x="1407" y="134"/>
                  </a:cubicBezTo>
                  <a:cubicBezTo>
                    <a:pt x="1388" y="134"/>
                    <a:pt x="1369" y="134"/>
                    <a:pt x="1356" y="134"/>
                  </a:cubicBezTo>
                  <a:cubicBezTo>
                    <a:pt x="1325" y="134"/>
                    <a:pt x="1306" y="134"/>
                    <a:pt x="1274" y="134"/>
                  </a:cubicBezTo>
                  <a:cubicBezTo>
                    <a:pt x="1191" y="134"/>
                    <a:pt x="1140" y="153"/>
                    <a:pt x="1057" y="153"/>
                  </a:cubicBezTo>
                  <a:cubicBezTo>
                    <a:pt x="974" y="153"/>
                    <a:pt x="885" y="172"/>
                    <a:pt x="822" y="172"/>
                  </a:cubicBezTo>
                  <a:cubicBezTo>
                    <a:pt x="751" y="172"/>
                    <a:pt x="688" y="185"/>
                    <a:pt x="637" y="185"/>
                  </a:cubicBezTo>
                  <a:cubicBezTo>
                    <a:pt x="573" y="204"/>
                    <a:pt x="522" y="204"/>
                    <a:pt x="471" y="204"/>
                  </a:cubicBezTo>
                  <a:cubicBezTo>
                    <a:pt x="420" y="217"/>
                    <a:pt x="369" y="217"/>
                    <a:pt x="318" y="217"/>
                  </a:cubicBezTo>
                  <a:cubicBezTo>
                    <a:pt x="287" y="217"/>
                    <a:pt x="267" y="217"/>
                    <a:pt x="236" y="204"/>
                  </a:cubicBezTo>
                  <a:cubicBezTo>
                    <a:pt x="223" y="204"/>
                    <a:pt x="185" y="204"/>
                    <a:pt x="153" y="204"/>
                  </a:cubicBezTo>
                  <a:cubicBezTo>
                    <a:pt x="153" y="204"/>
                    <a:pt x="134" y="204"/>
                    <a:pt x="121" y="236"/>
                  </a:cubicBezTo>
                  <a:cubicBezTo>
                    <a:pt x="102" y="255"/>
                    <a:pt x="89" y="267"/>
                    <a:pt x="70" y="287"/>
                  </a:cubicBezTo>
                  <a:cubicBezTo>
                    <a:pt x="51" y="306"/>
                    <a:pt x="38" y="318"/>
                    <a:pt x="19" y="338"/>
                  </a:cubicBezTo>
                  <a:cubicBezTo>
                    <a:pt x="0" y="369"/>
                    <a:pt x="0" y="388"/>
                    <a:pt x="0" y="388"/>
                  </a:cubicBezTo>
                  <a:cubicBezTo>
                    <a:pt x="0" y="420"/>
                    <a:pt x="19" y="439"/>
                    <a:pt x="38" y="439"/>
                  </a:cubicBezTo>
                  <a:cubicBezTo>
                    <a:pt x="89" y="471"/>
                    <a:pt x="121" y="503"/>
                    <a:pt x="172" y="503"/>
                  </a:cubicBezTo>
                  <a:cubicBezTo>
                    <a:pt x="185" y="522"/>
                    <a:pt x="223" y="522"/>
                    <a:pt x="236" y="522"/>
                  </a:cubicBezTo>
                  <a:cubicBezTo>
                    <a:pt x="267" y="522"/>
                    <a:pt x="306" y="522"/>
                    <a:pt x="338" y="522"/>
                  </a:cubicBezTo>
                  <a:cubicBezTo>
                    <a:pt x="369" y="522"/>
                    <a:pt x="401" y="522"/>
                    <a:pt x="439" y="522"/>
                  </a:cubicBezTo>
                  <a:cubicBezTo>
                    <a:pt x="471" y="522"/>
                    <a:pt x="503" y="503"/>
                    <a:pt x="522" y="503"/>
                  </a:cubicBezTo>
                  <a:cubicBezTo>
                    <a:pt x="586" y="503"/>
                    <a:pt x="656" y="503"/>
                    <a:pt x="720" y="484"/>
                  </a:cubicBezTo>
                  <a:cubicBezTo>
                    <a:pt x="802" y="484"/>
                    <a:pt x="904" y="471"/>
                    <a:pt x="987" y="471"/>
                  </a:cubicBezTo>
                  <a:cubicBezTo>
                    <a:pt x="1038" y="452"/>
                    <a:pt x="1038" y="452"/>
                    <a:pt x="1038" y="452"/>
                  </a:cubicBezTo>
                  <a:cubicBezTo>
                    <a:pt x="1057" y="452"/>
                    <a:pt x="1070" y="439"/>
                    <a:pt x="1089" y="439"/>
                  </a:cubicBezTo>
                  <a:cubicBezTo>
                    <a:pt x="1140" y="420"/>
                    <a:pt x="1191" y="401"/>
                    <a:pt x="1223" y="388"/>
                  </a:cubicBezTo>
                  <a:cubicBezTo>
                    <a:pt x="1274" y="369"/>
                    <a:pt x="1306" y="350"/>
                    <a:pt x="1356" y="338"/>
                  </a:cubicBezTo>
                  <a:cubicBezTo>
                    <a:pt x="1388" y="318"/>
                    <a:pt x="1439" y="318"/>
                    <a:pt x="1490" y="318"/>
                  </a:cubicBezTo>
                  <a:cubicBezTo>
                    <a:pt x="1541" y="318"/>
                    <a:pt x="1573" y="287"/>
                    <a:pt x="1605" y="267"/>
                  </a:cubicBezTo>
                  <a:cubicBezTo>
                    <a:pt x="1656" y="255"/>
                    <a:pt x="1707" y="255"/>
                    <a:pt x="1739" y="236"/>
                  </a:cubicBezTo>
                  <a:cubicBezTo>
                    <a:pt x="1790" y="217"/>
                    <a:pt x="1821" y="204"/>
                    <a:pt x="1853" y="172"/>
                  </a:cubicBezTo>
                  <a:cubicBezTo>
                    <a:pt x="1904" y="153"/>
                    <a:pt x="1942" y="134"/>
                    <a:pt x="1974" y="102"/>
                  </a:cubicBezTo>
                  <a:cubicBezTo>
                    <a:pt x="1987" y="83"/>
                    <a:pt x="1987" y="83"/>
                    <a:pt x="2006" y="70"/>
                  </a:cubicBezTo>
                  <a:lnTo>
                    <a:pt x="2006" y="51"/>
                  </a:lnTo>
                  <a:lnTo>
                    <a:pt x="2006" y="38"/>
                  </a:lnTo>
                  <a:cubicBezTo>
                    <a:pt x="2006" y="19"/>
                    <a:pt x="1987" y="0"/>
                    <a:pt x="1987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5" name="Freeform 49">
            <a:extLst>
              <a:ext uri="{FF2B5EF4-FFF2-40B4-BE49-F238E27FC236}">
                <a16:creationId xmlns:a16="http://schemas.microsoft.com/office/drawing/2014/main" id="{34A488AF-2399-DDDA-F1D8-498AB5A3B920}"/>
              </a:ext>
            </a:extLst>
          </p:cNvPr>
          <p:cNvSpPr>
            <a:spLocks noChangeAspect="1"/>
          </p:cNvSpPr>
          <p:nvPr/>
        </p:nvSpPr>
        <p:spPr bwMode="auto">
          <a:xfrm>
            <a:off x="1607809" y="2986204"/>
            <a:ext cx="538849" cy="416420"/>
          </a:xfrm>
          <a:custGeom>
            <a:avLst/>
            <a:gdLst>
              <a:gd name="T0" fmla="*/ 669 w 669"/>
              <a:gd name="T1" fmla="*/ 48 h 517"/>
              <a:gd name="T2" fmla="*/ 621 w 669"/>
              <a:gd name="T3" fmla="*/ 0 h 517"/>
              <a:gd name="T4" fmla="*/ 575 w 669"/>
              <a:gd name="T5" fmla="*/ 48 h 517"/>
              <a:gd name="T6" fmla="*/ 200 w 669"/>
              <a:gd name="T7" fmla="*/ 423 h 517"/>
              <a:gd name="T8" fmla="*/ 28 w 669"/>
              <a:gd name="T9" fmla="*/ 249 h 517"/>
              <a:gd name="T10" fmla="*/ 0 w 669"/>
              <a:gd name="T11" fmla="*/ 221 h 517"/>
              <a:gd name="T12" fmla="*/ 0 w 669"/>
              <a:gd name="T13" fmla="*/ 316 h 517"/>
              <a:gd name="T14" fmla="*/ 200 w 669"/>
              <a:gd name="T15" fmla="*/ 517 h 517"/>
              <a:gd name="T16" fmla="*/ 669 w 669"/>
              <a:gd name="T17" fmla="*/ 4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9" h="517">
                <a:moveTo>
                  <a:pt x="669" y="48"/>
                </a:moveTo>
                <a:lnTo>
                  <a:pt x="621" y="0"/>
                </a:lnTo>
                <a:lnTo>
                  <a:pt x="575" y="48"/>
                </a:lnTo>
                <a:lnTo>
                  <a:pt x="200" y="423"/>
                </a:lnTo>
                <a:lnTo>
                  <a:pt x="28" y="249"/>
                </a:lnTo>
                <a:lnTo>
                  <a:pt x="0" y="221"/>
                </a:lnTo>
                <a:lnTo>
                  <a:pt x="0" y="316"/>
                </a:lnTo>
                <a:lnTo>
                  <a:pt x="200" y="517"/>
                </a:lnTo>
                <a:lnTo>
                  <a:pt x="669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DE00C8-4759-1683-AAAF-D50DF9A2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Présentation SYLink Box</a:t>
            </a:r>
          </a:p>
        </p:txBody>
      </p:sp>
    </p:spTree>
    <p:extLst>
      <p:ext uri="{BB962C8B-B14F-4D97-AF65-F5344CB8AC3E}">
        <p14:creationId xmlns:p14="http://schemas.microsoft.com/office/powerpoint/2010/main" val="37646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yocera_Widescreen_26_09_2019">
  <a:themeElements>
    <a:clrScheme name="Kyocera">
      <a:dk1>
        <a:sysClr val="windowText" lastClr="000000"/>
      </a:dk1>
      <a:lt1>
        <a:sysClr val="window" lastClr="FFFFFF"/>
      </a:lt1>
      <a:dk2>
        <a:srgbClr val="282828"/>
      </a:dk2>
      <a:lt2>
        <a:srgbClr val="F2F2F2"/>
      </a:lt2>
      <a:accent1>
        <a:srgbClr val="6E3CBE"/>
      </a:accent1>
      <a:accent2>
        <a:srgbClr val="F5B400"/>
      </a:accent2>
      <a:accent3>
        <a:srgbClr val="0A9BCD"/>
      </a:accent3>
      <a:accent4>
        <a:srgbClr val="F06400"/>
      </a:accent4>
      <a:accent5>
        <a:srgbClr val="26AF72"/>
      </a:accent5>
      <a:accent6>
        <a:srgbClr val="A9A9A9"/>
      </a:accent6>
      <a:hlink>
        <a:srgbClr val="0563C1"/>
      </a:hlink>
      <a:folHlink>
        <a:srgbClr val="954F72"/>
      </a:folHlink>
    </a:clrScheme>
    <a:fontScheme name="Kyocer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yocera_Onscreen_01_03_19" id="{3221D4C2-9D24-F146-AA17-A0D938139CB8}" vid="{118EBDFA-0778-CB4D-A2A1-85A9644BD223}"/>
    </a:ext>
  </a:extLst>
</a:theme>
</file>

<file path=ppt/theme/theme2.xml><?xml version="1.0" encoding="utf-8"?>
<a:theme xmlns:a="http://schemas.openxmlformats.org/drawingml/2006/main" name="Kyocera">
  <a:themeElements>
    <a:clrScheme name="Kyocera">
      <a:dk1>
        <a:sysClr val="windowText" lastClr="000000"/>
      </a:dk1>
      <a:lt1>
        <a:sysClr val="window" lastClr="FFFFFF"/>
      </a:lt1>
      <a:dk2>
        <a:srgbClr val="282828"/>
      </a:dk2>
      <a:lt2>
        <a:srgbClr val="F2F2F2"/>
      </a:lt2>
      <a:accent1>
        <a:srgbClr val="6E3CBE"/>
      </a:accent1>
      <a:accent2>
        <a:srgbClr val="F5B400"/>
      </a:accent2>
      <a:accent3>
        <a:srgbClr val="0A9BCD"/>
      </a:accent3>
      <a:accent4>
        <a:srgbClr val="F06400"/>
      </a:accent4>
      <a:accent5>
        <a:srgbClr val="26AF72"/>
      </a:accent5>
      <a:accent6>
        <a:srgbClr val="A9A9A9"/>
      </a:accent6>
      <a:hlink>
        <a:srgbClr val="0563C1"/>
      </a:hlink>
      <a:folHlink>
        <a:srgbClr val="954F72"/>
      </a:folHlink>
    </a:clrScheme>
    <a:fontScheme name="Kyocer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yocera_Onscreen_01_03_19" id="{3221D4C2-9D24-F146-AA17-A0D938139CB8}" vid="{118EBDFA-0778-CB4D-A2A1-85A9644BD2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AAF862586FE3479BA13AAE270BF3D7" ma:contentTypeVersion="16" ma:contentTypeDescription="Create a new document." ma:contentTypeScope="" ma:versionID="5edf482eba9e1609c362bf4f449df81c">
  <xsd:schema xmlns:xsd="http://www.w3.org/2001/XMLSchema" xmlns:xs="http://www.w3.org/2001/XMLSchema" xmlns:p="http://schemas.microsoft.com/office/2006/metadata/properties" xmlns:ns1="http://schemas.microsoft.com/sharepoint/v3" xmlns:ns3="8976945e-84bd-4f82-aeba-2dcf4e6b68a5" xmlns:ns4="df11af4a-928d-4e03-9562-86ee668bb5c8" targetNamespace="http://schemas.microsoft.com/office/2006/metadata/properties" ma:root="true" ma:fieldsID="f127f68ebbeff98e612acc16b54c9b89" ns1:_="" ns3:_="" ns4:_="">
    <xsd:import namespace="http://schemas.microsoft.com/sharepoint/v3"/>
    <xsd:import namespace="8976945e-84bd-4f82-aeba-2dcf4e6b68a5"/>
    <xsd:import namespace="df11af4a-928d-4e03-9562-86ee668bb5c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6945e-84bd-4f82-aeba-2dcf4e6b68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1af4a-928d-4e03-9562-86ee668bb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ADA970-2A79-44C5-895D-5E872A908BC2}">
  <ds:schemaRefs>
    <ds:schemaRef ds:uri="http://schemas.microsoft.com/sharepoint/v3"/>
    <ds:schemaRef ds:uri="http://purl.org/dc/elements/1.1/"/>
    <ds:schemaRef ds:uri="8976945e-84bd-4f82-aeba-2dcf4e6b68a5"/>
    <ds:schemaRef ds:uri="df11af4a-928d-4e03-9562-86ee668bb5c8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7E06AC-EAC9-46C3-BAB4-E597E20FA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976945e-84bd-4f82-aeba-2dcf4e6b68a5"/>
    <ds:schemaRef ds:uri="df11af4a-928d-4e03-9562-86ee668bb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6EAB8E-040D-4950-8C35-E1C7BC8FB9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556</TotalTime>
  <Words>1065</Words>
  <Application>Microsoft Office PowerPoint</Application>
  <PresentationFormat>Grand écran</PresentationFormat>
  <Paragraphs>199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GT Eesti Pro Text</vt:lpstr>
      <vt:lpstr>Symbol</vt:lpstr>
      <vt:lpstr>Verdana</vt:lpstr>
      <vt:lpstr>Kyocera_Widescreen_26_09_2019</vt:lpstr>
      <vt:lpstr>Kyocera</vt:lpstr>
      <vt:lpstr>Présentation PowerPoint</vt:lpstr>
      <vt:lpstr>Agenda</vt:lpstr>
      <vt:lpstr>SYLink Technologie</vt:lpstr>
      <vt:lpstr>SYLink Technologie</vt:lpstr>
      <vt:lpstr>SYLink Technologie</vt:lpstr>
      <vt:lpstr>SYLink Technologie</vt:lpstr>
      <vt:lpstr>SYLink Technologie</vt:lpstr>
      <vt:lpstr>La SYLink Box</vt:lpstr>
      <vt:lpstr>Présentation SYLink Box</vt:lpstr>
      <vt:lpstr>Présentation SYLink Box</vt:lpstr>
      <vt:lpstr>Présentation SYLink Box</vt:lpstr>
      <vt:lpstr>Présentation SYLink Box</vt:lpstr>
      <vt:lpstr>Présentation SYLink Box</vt:lpstr>
      <vt:lpstr>Présentation SYLink Box</vt:lpstr>
      <vt:lpstr>Présentation SYLink Box</vt:lpstr>
      <vt:lpstr>Présentation SYLink Box</vt:lpstr>
      <vt:lpstr>Quelques références</vt:lpstr>
      <vt:lpstr>Présentation PowerPoint</vt:lpstr>
    </vt:vector>
  </TitlesOfParts>
  <Company>Kyocera Document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Paul.Socea@deu.kyocera.com</dc:creator>
  <cp:lastModifiedBy>MARIE-TRAN Christina</cp:lastModifiedBy>
  <cp:revision>345</cp:revision>
  <cp:lastPrinted>2018-10-23T15:13:47Z</cp:lastPrinted>
  <dcterms:created xsi:type="dcterms:W3CDTF">2020-02-10T18:42:29Z</dcterms:created>
  <dcterms:modified xsi:type="dcterms:W3CDTF">2025-03-11T14:16:11Z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0x01010005AAF862586FE3479BA13AAE270BF3D7</vt:lpwstr>
  </property>
  <property fmtid="{D5CDD505-2E9C-101B-9397-08002B2CF9AE}" pid="3" name="MSIP_Label_82b89ab8-ab31-44a2-8038-e65de334cd5b_Enabled">
    <vt:lpwstr>true</vt:lpwstr>
  </property>
  <property fmtid="{D5CDD505-2E9C-101B-9397-08002B2CF9AE}" pid="4" name="MSIP_Label_82b89ab8-ab31-44a2-8038-e65de334cd5b_SetDate">
    <vt:lpwstr>2025-02-25T09:38:43Z</vt:lpwstr>
  </property>
  <property fmtid="{D5CDD505-2E9C-101B-9397-08002B2CF9AE}" pid="5" name="MSIP_Label_82b89ab8-ab31-44a2-8038-e65de334cd5b_Method">
    <vt:lpwstr>Privileged</vt:lpwstr>
  </property>
  <property fmtid="{D5CDD505-2E9C-101B-9397-08002B2CF9AE}" pid="6" name="MSIP_Label_82b89ab8-ab31-44a2-8038-e65de334cd5b_Name">
    <vt:lpwstr>Public</vt:lpwstr>
  </property>
  <property fmtid="{D5CDD505-2E9C-101B-9397-08002B2CF9AE}" pid="7" name="MSIP_Label_82b89ab8-ab31-44a2-8038-e65de334cd5b_SiteId">
    <vt:lpwstr>5380ee8c-455f-4118-b431-e979f9bf642c</vt:lpwstr>
  </property>
  <property fmtid="{D5CDD505-2E9C-101B-9397-08002B2CF9AE}" pid="8" name="MSIP_Label_82b89ab8-ab31-44a2-8038-e65de334cd5b_ActionId">
    <vt:lpwstr>5ed07579-5ae5-4b4f-8680-fbf6c130da8b</vt:lpwstr>
  </property>
  <property fmtid="{D5CDD505-2E9C-101B-9397-08002B2CF9AE}" pid="9" name="MSIP_Label_82b89ab8-ab31-44a2-8038-e65de334cd5b_ContentBits">
    <vt:lpwstr>0</vt:lpwstr>
  </property>
  <property fmtid="{D5CDD505-2E9C-101B-9397-08002B2CF9AE}" pid="10" name="MSIP_Label_82b89ab8-ab31-44a2-8038-e65de334cd5b_Tag">
    <vt:lpwstr>10, 0, 1, 1</vt:lpwstr>
  </property>
</Properties>
</file>